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5" r:id="rId4"/>
    <p:sldId id="257" r:id="rId5"/>
    <p:sldId id="259" r:id="rId6"/>
    <p:sldId id="260" r:id="rId7"/>
    <p:sldId id="261" r:id="rId8"/>
    <p:sldId id="266" r:id="rId9"/>
    <p:sldId id="264" r:id="rId10"/>
    <p:sldId id="263" r:id="rId11"/>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1090"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4"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18"/>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11"/>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Connecteur droit 6"/>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Rectangle 9"/>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Ellipse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Ellipse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a:t>Cliquez pour modifier le style des sous-titres du masque</a:t>
            </a:r>
            <a:endParaRPr lang="en-US"/>
          </a:p>
        </p:txBody>
      </p:sp>
      <p:sp>
        <p:nvSpPr>
          <p:cNvPr id="8" name="Titr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fr-FR"/>
              <a:t>Cliquez pour modifier le style du titre</a:t>
            </a:r>
            <a:endParaRPr lang="en-US"/>
          </a:p>
        </p:txBody>
      </p:sp>
      <p:sp>
        <p:nvSpPr>
          <p:cNvPr id="15" name="Espace réservé de la date 27"/>
          <p:cNvSpPr>
            <a:spLocks noGrp="1"/>
          </p:cNvSpPr>
          <p:nvPr>
            <p:ph type="dt" sz="half" idx="10"/>
          </p:nvPr>
        </p:nvSpPr>
        <p:spPr/>
        <p:txBody>
          <a:bodyPr/>
          <a:lstStyle>
            <a:lvl1pPr>
              <a:defRPr/>
            </a:lvl1pPr>
          </a:lstStyle>
          <a:p>
            <a:pPr>
              <a:defRPr/>
            </a:pPr>
            <a:fld id="{87BEE810-2305-439F-AC19-9A21C34F019D}" type="datetimeFigureOut">
              <a:rPr lang="fr-FR"/>
              <a:pPr>
                <a:defRPr/>
              </a:pPr>
              <a:t>27/03/2021</a:t>
            </a:fld>
            <a:endParaRPr lang="fr-FR"/>
          </a:p>
        </p:txBody>
      </p:sp>
      <p:sp>
        <p:nvSpPr>
          <p:cNvPr id="16" name="Espace réservé du pied de page 16"/>
          <p:cNvSpPr>
            <a:spLocks noGrp="1"/>
          </p:cNvSpPr>
          <p:nvPr>
            <p:ph type="ftr" sz="quarter" idx="11"/>
          </p:nvPr>
        </p:nvSpPr>
        <p:spPr/>
        <p:txBody>
          <a:bodyPr/>
          <a:lstStyle>
            <a:lvl1pPr>
              <a:defRPr/>
            </a:lvl1pPr>
          </a:lstStyle>
          <a:p>
            <a:pPr>
              <a:defRPr/>
            </a:pPr>
            <a:endParaRPr lang="fr-FR"/>
          </a:p>
        </p:txBody>
      </p:sp>
      <p:sp>
        <p:nvSpPr>
          <p:cNvPr id="17" name="Espace réservé du numéro de diapositive 28"/>
          <p:cNvSpPr>
            <a:spLocks noGrp="1"/>
          </p:cNvSpPr>
          <p:nvPr>
            <p:ph type="sldNum" sz="quarter" idx="12"/>
          </p:nvPr>
        </p:nvSpPr>
        <p:spPr>
          <a:xfrm>
            <a:off x="4343400" y="2198688"/>
            <a:ext cx="457200" cy="441325"/>
          </a:xfrm>
        </p:spPr>
        <p:txBody>
          <a:bodyPr/>
          <a:lstStyle>
            <a:lvl1pPr>
              <a:defRPr smtClean="0">
                <a:solidFill>
                  <a:schemeClr val="accent3">
                    <a:shade val="75000"/>
                  </a:schemeClr>
                </a:solidFill>
              </a:defRPr>
            </a:lvl1pPr>
          </a:lstStyle>
          <a:p>
            <a:pPr>
              <a:defRPr/>
            </a:pPr>
            <a:fld id="{23E8CACE-2930-4FAB-8C43-EA1B1D37CEB8}" type="slidenum">
              <a:rPr lang="fr-FR"/>
              <a:pPr>
                <a:defRPr/>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10"/>
          </p:nvPr>
        </p:nvSpPr>
        <p:spPr/>
        <p:txBody>
          <a:bodyPr/>
          <a:lstStyle>
            <a:lvl1pPr>
              <a:defRPr/>
            </a:lvl1pPr>
          </a:lstStyle>
          <a:p>
            <a:pPr>
              <a:defRPr/>
            </a:pPr>
            <a:fld id="{992538FE-93CE-431D-BDD9-CD37C217C9D1}" type="datetimeFigureOut">
              <a:rPr lang="fr-FR"/>
              <a:pPr>
                <a:defRPr/>
              </a:pPr>
              <a:t>27/03/2021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D149B794-0BCB-448F-8DD0-4724A2641286}" type="slidenum">
              <a:rPr lang="fr-FR"/>
              <a:pPr>
                <a:defRPr/>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4"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8"/>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10"/>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Connecteur droit 12"/>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Ellipse 13"/>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Ellipse 14"/>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2" name="Titre vertical 1"/>
          <p:cNvSpPr>
            <a:spLocks noGrp="1"/>
          </p:cNvSpPr>
          <p:nvPr>
            <p:ph type="title" orient="vert"/>
          </p:nvPr>
        </p:nvSpPr>
        <p:spPr>
          <a:xfrm>
            <a:off x="7391400" y="304801"/>
            <a:ext cx="1447800" cy="5851525"/>
          </a:xfrm>
        </p:spPr>
        <p:txBody>
          <a:bodyPr vert="eaVert"/>
          <a:lstStyle/>
          <a:p>
            <a:r>
              <a:rPr lang="fr-FR"/>
              <a:t>Cliquez pour modifier le style du titre</a:t>
            </a:r>
            <a:endParaRPr lang="en-US"/>
          </a:p>
        </p:txBody>
      </p:sp>
      <p:sp>
        <p:nvSpPr>
          <p:cNvPr id="13" name="Espace réservé du numéro de diapositive 5"/>
          <p:cNvSpPr>
            <a:spLocks noGrp="1"/>
          </p:cNvSpPr>
          <p:nvPr>
            <p:ph type="sldNum" sz="quarter" idx="10"/>
          </p:nvPr>
        </p:nvSpPr>
        <p:spPr>
          <a:xfrm>
            <a:off x="6915150" y="3009900"/>
            <a:ext cx="457200" cy="441325"/>
          </a:xfrm>
        </p:spPr>
        <p:txBody>
          <a:bodyPr/>
          <a:lstStyle>
            <a:lvl1pPr>
              <a:defRPr/>
            </a:lvl1pPr>
          </a:lstStyle>
          <a:p>
            <a:pPr>
              <a:defRPr/>
            </a:pPr>
            <a:fld id="{525480A3-A5DE-4450-B15E-02F41DC34506}" type="slidenum">
              <a:rPr lang="fr-FR"/>
              <a:pPr>
                <a:defRPr/>
              </a:pPr>
              <a:t>‹N°›</a:t>
            </a:fld>
            <a:endParaRPr lang="fr-FR"/>
          </a:p>
        </p:txBody>
      </p:sp>
      <p:sp>
        <p:nvSpPr>
          <p:cNvPr id="14" name="Espace réservé de la date 3"/>
          <p:cNvSpPr>
            <a:spLocks noGrp="1"/>
          </p:cNvSpPr>
          <p:nvPr>
            <p:ph type="dt" sz="half" idx="11"/>
          </p:nvPr>
        </p:nvSpPr>
        <p:spPr/>
        <p:txBody>
          <a:bodyPr/>
          <a:lstStyle>
            <a:lvl1pPr>
              <a:defRPr/>
            </a:lvl1pPr>
          </a:lstStyle>
          <a:p>
            <a:pPr>
              <a:defRPr/>
            </a:pPr>
            <a:fld id="{45CCD18F-25DC-4E91-B405-0B491ACA393A}" type="datetimeFigureOut">
              <a:rPr lang="fr-FR"/>
              <a:pPr>
                <a:defRPr/>
              </a:pPr>
              <a:t>27/03/2021</a:t>
            </a:fld>
            <a:endParaRPr lang="fr-FR"/>
          </a:p>
        </p:txBody>
      </p:sp>
      <p:sp>
        <p:nvSpPr>
          <p:cNvPr id="15" name="Espace réservé du pied de page 4"/>
          <p:cNvSpPr>
            <a:spLocks noGrp="1"/>
          </p:cNvSpPr>
          <p:nvPr>
            <p:ph type="ftr" sz="quarter" idx="12"/>
          </p:nvPr>
        </p:nvSpPr>
        <p:spPr/>
        <p:txBody>
          <a:bodyPr/>
          <a:lstStyle>
            <a:lvl1pPr>
              <a:defRPr/>
            </a:lvl1pPr>
          </a:lstStyle>
          <a:p>
            <a:pPr>
              <a:defRPr/>
            </a:pPr>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lang="fr-FR"/>
              <a:t>Cliquez pour modifier le style du titre</a:t>
            </a:r>
            <a:endParaRPr lang="en-US"/>
          </a:p>
        </p:txBody>
      </p:sp>
      <p:sp>
        <p:nvSpPr>
          <p:cNvPr id="8" name="Espace réservé du contenu 7"/>
          <p:cNvSpPr>
            <a:spLocks noGrp="1"/>
          </p:cNvSpPr>
          <p:nvPr>
            <p:ph sz="quarter" idx="1"/>
          </p:nvPr>
        </p:nvSpPr>
        <p:spPr>
          <a:xfrm>
            <a:off x="301752" y="1527048"/>
            <a:ext cx="8503920" cy="45720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10"/>
          </p:nvPr>
        </p:nvSpPr>
        <p:spPr/>
        <p:txBody>
          <a:bodyPr/>
          <a:lstStyle>
            <a:lvl1pPr>
              <a:defRPr/>
            </a:lvl1pPr>
          </a:lstStyle>
          <a:p>
            <a:pPr>
              <a:defRPr/>
            </a:pPr>
            <a:fld id="{72AC7F3B-B519-4E0E-BD7A-EFF3FA5B4DFE}" type="datetimeFigureOut">
              <a:rPr lang="fr-FR"/>
              <a:pPr>
                <a:defRPr/>
              </a:pPr>
              <a:t>27/03/2021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a:xfrm>
            <a:off x="4362450" y="1027113"/>
            <a:ext cx="457200" cy="441325"/>
          </a:xfrm>
        </p:spPr>
        <p:txBody>
          <a:bodyPr/>
          <a:lstStyle>
            <a:lvl1pPr>
              <a:defRPr/>
            </a:lvl1pPr>
          </a:lstStyle>
          <a:p>
            <a:pPr>
              <a:defRPr/>
            </a:pPr>
            <a:fld id="{6A90CB11-F8D4-48BE-BAAF-AE26AD848064}" type="slidenum">
              <a:rPr lang="fr-FR"/>
              <a:pPr>
                <a:defRPr/>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4"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18"/>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11"/>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12"/>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3"/>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Connecteur droit 7"/>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Ellipse 9"/>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Ellipse 10"/>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Espace réservé du texte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a:t>Cliquez pour modifier les styles du texte du masque</a:t>
            </a:r>
          </a:p>
        </p:txBody>
      </p:sp>
      <p:sp>
        <p:nvSpPr>
          <p:cNvPr id="2" name="Titr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fr-FR"/>
              <a:t>Cliquez pour modifier le style du titre</a:t>
            </a:r>
            <a:endParaRPr lang="en-US"/>
          </a:p>
        </p:txBody>
      </p:sp>
      <p:sp>
        <p:nvSpPr>
          <p:cNvPr id="15" name="Espace réservé du pied de page 4"/>
          <p:cNvSpPr>
            <a:spLocks noGrp="1"/>
          </p:cNvSpPr>
          <p:nvPr>
            <p:ph type="ftr" sz="quarter" idx="10"/>
          </p:nvPr>
        </p:nvSpPr>
        <p:spPr/>
        <p:txBody>
          <a:bodyPr/>
          <a:lstStyle>
            <a:lvl1pPr>
              <a:defRPr/>
            </a:lvl1pPr>
          </a:lstStyle>
          <a:p>
            <a:pPr>
              <a:defRPr/>
            </a:pPr>
            <a:endParaRPr lang="fr-FR"/>
          </a:p>
        </p:txBody>
      </p:sp>
      <p:sp>
        <p:nvSpPr>
          <p:cNvPr id="16" name="Espace réservé de la date 3"/>
          <p:cNvSpPr>
            <a:spLocks noGrp="1"/>
          </p:cNvSpPr>
          <p:nvPr>
            <p:ph type="dt" sz="half" idx="11"/>
          </p:nvPr>
        </p:nvSpPr>
        <p:spPr/>
        <p:txBody>
          <a:bodyPr/>
          <a:lstStyle>
            <a:lvl1pPr>
              <a:defRPr/>
            </a:lvl1pPr>
          </a:lstStyle>
          <a:p>
            <a:pPr>
              <a:defRPr/>
            </a:pPr>
            <a:fld id="{B1D81C4C-2B5A-4627-8476-07CD2C792340}" type="datetimeFigureOut">
              <a:rPr lang="fr-FR"/>
              <a:pPr>
                <a:defRPr/>
              </a:pPr>
              <a:t>27/03/2021</a:t>
            </a:fld>
            <a:endParaRPr lang="fr-FR"/>
          </a:p>
        </p:txBody>
      </p:sp>
      <p:sp>
        <p:nvSpPr>
          <p:cNvPr id="17" name="Espace réservé du numéro de diapositive 5"/>
          <p:cNvSpPr>
            <a:spLocks noGrp="1"/>
          </p:cNvSpPr>
          <p:nvPr>
            <p:ph type="sldNum" sz="quarter" idx="12"/>
          </p:nvPr>
        </p:nvSpPr>
        <p:spPr>
          <a:xfrm>
            <a:off x="4343400" y="2198688"/>
            <a:ext cx="457200" cy="441325"/>
          </a:xfrm>
        </p:spPr>
        <p:txBody>
          <a:bodyPr/>
          <a:lstStyle>
            <a:lvl1pPr>
              <a:defRPr smtClean="0">
                <a:solidFill>
                  <a:schemeClr val="accent3">
                    <a:shade val="75000"/>
                  </a:schemeClr>
                </a:solidFill>
              </a:defRPr>
            </a:lvl1pPr>
          </a:lstStyle>
          <a:p>
            <a:pPr>
              <a:defRPr/>
            </a:pPr>
            <a:fld id="{45303DF0-F2E9-4E61-9A8A-C7D234F1BFDA}" type="slidenum">
              <a:rPr lang="fr-FR"/>
              <a:pPr>
                <a:defRPr/>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5" name="Connecteur droit 7"/>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re 1"/>
          <p:cNvSpPr>
            <a:spLocks noGrp="1"/>
          </p:cNvSpPr>
          <p:nvPr>
            <p:ph type="title"/>
          </p:nvPr>
        </p:nvSpPr>
        <p:spPr>
          <a:xfrm>
            <a:off x="301752" y="228600"/>
            <a:ext cx="8534400" cy="758952"/>
          </a:xfrm>
        </p:spPr>
        <p:txBody>
          <a:bodyPr/>
          <a:lstStyle/>
          <a:p>
            <a:r>
              <a:rPr lang="fr-FR"/>
              <a:t>Cliquez pour modifier le style du titre</a:t>
            </a:r>
            <a:endParaRPr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e la date 4"/>
          <p:cNvSpPr>
            <a:spLocks noGrp="1"/>
          </p:cNvSpPr>
          <p:nvPr>
            <p:ph type="dt" sz="half" idx="10"/>
          </p:nvPr>
        </p:nvSpPr>
        <p:spPr>
          <a:xfrm>
            <a:off x="5791200" y="6410325"/>
            <a:ext cx="3044825" cy="365125"/>
          </a:xfrm>
        </p:spPr>
        <p:txBody>
          <a:bodyPr/>
          <a:lstStyle>
            <a:lvl1pPr>
              <a:defRPr/>
            </a:lvl1pPr>
          </a:lstStyle>
          <a:p>
            <a:pPr>
              <a:defRPr/>
            </a:pPr>
            <a:fld id="{B743EC23-7057-4659-858A-4F0C51910FC2}" type="datetimeFigureOut">
              <a:rPr lang="fr-FR"/>
              <a:pPr>
                <a:defRPr/>
              </a:pPr>
              <a:t>27/03/2021</a:t>
            </a:fld>
            <a:endParaRPr lang="fr-FR"/>
          </a:p>
        </p:txBody>
      </p:sp>
      <p:sp>
        <p:nvSpPr>
          <p:cNvPr id="7" name="Espace réservé du pied de page 5"/>
          <p:cNvSpPr>
            <a:spLocks noGrp="1"/>
          </p:cNvSpPr>
          <p:nvPr>
            <p:ph type="ftr" sz="quarter" idx="11"/>
          </p:nvPr>
        </p:nvSpPr>
        <p:spPr/>
        <p:txBody>
          <a:bodyPr/>
          <a:lstStyle>
            <a:lvl1pPr>
              <a:defRPr/>
            </a:lvl1pPr>
          </a:lstStyle>
          <a:p>
            <a:pPr>
              <a:defRPr/>
            </a:pPr>
            <a:endParaRPr lang="fr-FR"/>
          </a:p>
        </p:txBody>
      </p:sp>
      <p:sp>
        <p:nvSpPr>
          <p:cNvPr id="8" name="Espace réservé du numéro de diapositive 6"/>
          <p:cNvSpPr>
            <a:spLocks noGrp="1"/>
          </p:cNvSpPr>
          <p:nvPr>
            <p:ph type="sldNum" sz="quarter" idx="12"/>
          </p:nvPr>
        </p:nvSpPr>
        <p:spPr/>
        <p:txBody>
          <a:bodyPr/>
          <a:lstStyle>
            <a:lvl1pPr>
              <a:defRPr/>
            </a:lvl1pPr>
          </a:lstStyle>
          <a:p>
            <a:pPr>
              <a:defRPr/>
            </a:pPr>
            <a:fld id="{D4E09279-8AC4-407E-9337-E5160E9B1999}" type="slidenum">
              <a:rPr lang="fr-FR"/>
              <a:pPr>
                <a:defRPr/>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7" name="Connecteur droit 9"/>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Rectangle 10"/>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Connecteur droit 14"/>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5" name="Rectangle 1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6" name="Ellipse 24"/>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Ellipse 2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fr-FR"/>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fr-FR"/>
              <a:t>Cliquez pour modifier les styles du texte du masque</a:t>
            </a:r>
          </a:p>
        </p:txBody>
      </p:sp>
      <p:sp>
        <p:nvSpPr>
          <p:cNvPr id="24" name="Espace réservé du contenu 23"/>
          <p:cNvSpPr>
            <a:spLocks noGrp="1"/>
          </p:cNvSpPr>
          <p:nvPr>
            <p:ph sz="quarter" idx="2"/>
          </p:nvPr>
        </p:nvSpPr>
        <p:spPr>
          <a:xfrm>
            <a:off x="301752" y="2471383"/>
            <a:ext cx="4041648" cy="381840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26" name="Espace réservé du contenu 25"/>
          <p:cNvSpPr>
            <a:spLocks noGrp="1"/>
          </p:cNvSpPr>
          <p:nvPr>
            <p:ph sz="quarter" idx="4"/>
          </p:nvPr>
        </p:nvSpPr>
        <p:spPr>
          <a:xfrm>
            <a:off x="4800600" y="2471383"/>
            <a:ext cx="4038600" cy="382219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23" name="Titre 22"/>
          <p:cNvSpPr>
            <a:spLocks noGrp="1"/>
          </p:cNvSpPr>
          <p:nvPr>
            <p:ph type="title"/>
          </p:nvPr>
        </p:nvSpPr>
        <p:spPr/>
        <p:txBody>
          <a:bodyPr rtlCol="0"/>
          <a:lstStyle/>
          <a:p>
            <a:r>
              <a:rPr lang="fr-FR"/>
              <a:t>Cliquez pour modifier le style du titre</a:t>
            </a:r>
            <a:endParaRPr lang="en-US"/>
          </a:p>
        </p:txBody>
      </p:sp>
      <p:sp>
        <p:nvSpPr>
          <p:cNvPr id="18" name="Espace réservé de la date 6"/>
          <p:cNvSpPr>
            <a:spLocks noGrp="1"/>
          </p:cNvSpPr>
          <p:nvPr>
            <p:ph type="dt" sz="half" idx="10"/>
          </p:nvPr>
        </p:nvSpPr>
        <p:spPr/>
        <p:txBody>
          <a:bodyPr/>
          <a:lstStyle>
            <a:lvl1pPr>
              <a:defRPr/>
            </a:lvl1pPr>
          </a:lstStyle>
          <a:p>
            <a:pPr>
              <a:defRPr/>
            </a:pPr>
            <a:fld id="{9C7AD1EE-9A95-43BB-9C11-940341A05890}" type="datetimeFigureOut">
              <a:rPr lang="fr-FR"/>
              <a:pPr>
                <a:defRPr/>
              </a:pPr>
              <a:t>27/03/2021</a:t>
            </a:fld>
            <a:endParaRPr lang="fr-FR"/>
          </a:p>
        </p:txBody>
      </p:sp>
      <p:sp>
        <p:nvSpPr>
          <p:cNvPr id="19" name="Espace réservé du pied de page 7"/>
          <p:cNvSpPr>
            <a:spLocks noGrp="1"/>
          </p:cNvSpPr>
          <p:nvPr>
            <p:ph type="ftr" sz="quarter" idx="11"/>
          </p:nvPr>
        </p:nvSpPr>
        <p:spPr>
          <a:xfrm>
            <a:off x="304800" y="6410325"/>
            <a:ext cx="3581400" cy="365125"/>
          </a:xfrm>
        </p:spPr>
        <p:txBody>
          <a:bodyPr/>
          <a:lstStyle>
            <a:lvl1pPr>
              <a:defRPr/>
            </a:lvl1pPr>
          </a:lstStyle>
          <a:p>
            <a:pPr>
              <a:defRPr/>
            </a:pPr>
            <a:endParaRPr lang="fr-FR"/>
          </a:p>
        </p:txBody>
      </p:sp>
      <p:sp>
        <p:nvSpPr>
          <p:cNvPr id="20" name="Espace réservé du numéro de diapositive 8"/>
          <p:cNvSpPr>
            <a:spLocks noGrp="1"/>
          </p:cNvSpPr>
          <p:nvPr>
            <p:ph type="sldNum" sz="quarter" idx="12"/>
          </p:nvPr>
        </p:nvSpPr>
        <p:spPr>
          <a:xfrm>
            <a:off x="4343400" y="1042988"/>
            <a:ext cx="457200" cy="441325"/>
          </a:xfrm>
        </p:spPr>
        <p:txBody>
          <a:bodyPr/>
          <a:lstStyle>
            <a:lvl1pPr algn="ctr">
              <a:defRPr smtClean="0"/>
            </a:lvl1pPr>
          </a:lstStyle>
          <a:p>
            <a:pPr>
              <a:defRPr/>
            </a:pPr>
            <a:fld id="{8D792E6D-9FB2-4801-92EB-D85B53A3264A}" type="slidenum">
              <a:rPr lang="fr-FR"/>
              <a:pPr>
                <a:defRPr/>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US"/>
          </a:p>
        </p:txBody>
      </p:sp>
      <p:sp>
        <p:nvSpPr>
          <p:cNvPr id="3" name="Espace réservé de la date 2"/>
          <p:cNvSpPr>
            <a:spLocks noGrp="1"/>
          </p:cNvSpPr>
          <p:nvPr>
            <p:ph type="dt" sz="half" idx="10"/>
          </p:nvPr>
        </p:nvSpPr>
        <p:spPr/>
        <p:txBody>
          <a:bodyPr/>
          <a:lstStyle>
            <a:lvl1pPr>
              <a:defRPr/>
            </a:lvl1pPr>
          </a:lstStyle>
          <a:p>
            <a:pPr>
              <a:defRPr/>
            </a:pPr>
            <a:fld id="{CA46C627-A4B7-4B63-B41A-8D8B35C50248}" type="datetimeFigureOut">
              <a:rPr lang="fr-FR"/>
              <a:pPr>
                <a:defRPr/>
              </a:pPr>
              <a:t>27/03/2021</a:t>
            </a:fld>
            <a:endParaRPr lang="fr-FR"/>
          </a:p>
        </p:txBody>
      </p:sp>
      <p:sp>
        <p:nvSpPr>
          <p:cNvPr id="4" name="Espace réservé du pied de page 3"/>
          <p:cNvSpPr>
            <a:spLocks noGrp="1"/>
          </p:cNvSpPr>
          <p:nvPr>
            <p:ph type="ftr" sz="quarter" idx="11"/>
          </p:nvPr>
        </p:nvSpPr>
        <p:spPr/>
        <p:txBody>
          <a:bodyPr/>
          <a:lstStyle>
            <a:lvl1pPr>
              <a:defRPr/>
            </a:lvl1pPr>
          </a:lstStyle>
          <a:p>
            <a:pPr>
              <a:defRPr/>
            </a:pPr>
            <a:endParaRPr lang="fr-FR"/>
          </a:p>
        </p:txBody>
      </p:sp>
      <p:sp>
        <p:nvSpPr>
          <p:cNvPr id="5" name="Espace réservé du numéro de diapositive 4"/>
          <p:cNvSpPr>
            <a:spLocks noGrp="1"/>
          </p:cNvSpPr>
          <p:nvPr>
            <p:ph type="sldNum" sz="quarter" idx="12"/>
          </p:nvPr>
        </p:nvSpPr>
        <p:spPr>
          <a:xfrm>
            <a:off x="4343400" y="1036638"/>
            <a:ext cx="457200" cy="441325"/>
          </a:xfrm>
        </p:spPr>
        <p:txBody>
          <a:bodyPr/>
          <a:lstStyle>
            <a:lvl1pPr>
              <a:defRPr/>
            </a:lvl1pPr>
          </a:lstStyle>
          <a:p>
            <a:pPr>
              <a:defRPr/>
            </a:pPr>
            <a:fld id="{F78056C6-D0D5-4928-B130-83DB587C6585}"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3" name="Rectangle 7"/>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4"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4"/>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5"/>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8" name="Espace réservé de la date 1"/>
          <p:cNvSpPr>
            <a:spLocks noGrp="1"/>
          </p:cNvSpPr>
          <p:nvPr>
            <p:ph type="dt" sz="half" idx="10"/>
          </p:nvPr>
        </p:nvSpPr>
        <p:spPr/>
        <p:txBody>
          <a:bodyPr/>
          <a:lstStyle>
            <a:lvl1pPr>
              <a:defRPr/>
            </a:lvl1pPr>
          </a:lstStyle>
          <a:p>
            <a:pPr>
              <a:defRPr/>
            </a:pPr>
            <a:fld id="{9E6BF9DD-0D34-4621-A3CE-323DF682E889}" type="datetimeFigureOut">
              <a:rPr lang="fr-FR"/>
              <a:pPr>
                <a:defRPr/>
              </a:pPr>
              <a:t>27/03/2021</a:t>
            </a:fld>
            <a:endParaRPr lang="fr-FR"/>
          </a:p>
        </p:txBody>
      </p:sp>
      <p:sp>
        <p:nvSpPr>
          <p:cNvPr id="9" name="Espace réservé du pied de page 2"/>
          <p:cNvSpPr>
            <a:spLocks noGrp="1"/>
          </p:cNvSpPr>
          <p:nvPr>
            <p:ph type="ftr" sz="quarter" idx="11"/>
          </p:nvPr>
        </p:nvSpPr>
        <p:spPr/>
        <p:txBody>
          <a:bodyPr/>
          <a:lstStyle>
            <a:lvl1pPr>
              <a:defRPr/>
            </a:lvl1pPr>
          </a:lstStyle>
          <a:p>
            <a:pPr>
              <a:defRPr/>
            </a:pPr>
            <a:endParaRPr lang="fr-FR"/>
          </a:p>
        </p:txBody>
      </p:sp>
      <p:sp>
        <p:nvSpPr>
          <p:cNvPr id="10" name="Espace réservé du numéro de diapositive 3"/>
          <p:cNvSpPr>
            <a:spLocks noGrp="1"/>
          </p:cNvSpPr>
          <p:nvPr>
            <p:ph type="sldNum" sz="quarter" idx="12"/>
          </p:nvPr>
        </p:nvSpPr>
        <p:spPr>
          <a:xfrm>
            <a:off x="4267200" y="6324600"/>
            <a:ext cx="609600" cy="441325"/>
          </a:xfrm>
        </p:spPr>
        <p:txBody>
          <a:bodyPr/>
          <a:lstStyle>
            <a:lvl1pPr>
              <a:defRPr smtClean="0">
                <a:solidFill>
                  <a:srgbClr val="FFFFFF"/>
                </a:solidFill>
              </a:defRPr>
            </a:lvl1pPr>
          </a:lstStyle>
          <a:p>
            <a:pPr>
              <a:defRPr/>
            </a:pPr>
            <a:fld id="{8083D769-F85E-4E41-A3AC-5E8F5E26434A}"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5" name="Rectangle 18"/>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15"/>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7"/>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Connecteur droit 8"/>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Ellipse 10"/>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20"/>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r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fr-FR"/>
              <a:t>Cliquez pour modifier le style du titre</a:t>
            </a:r>
            <a:endParaRPr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fr-FR"/>
              <a:t>Cliquez pour modifier les styles du texte du masque</a:t>
            </a:r>
          </a:p>
        </p:txBody>
      </p:sp>
      <p:sp>
        <p:nvSpPr>
          <p:cNvPr id="20" name="Espace réservé du contenu 19"/>
          <p:cNvSpPr>
            <a:spLocks noGrp="1"/>
          </p:cNvSpPr>
          <p:nvPr>
            <p:ph sz="quarter" idx="1"/>
          </p:nvPr>
        </p:nvSpPr>
        <p:spPr>
          <a:xfrm>
            <a:off x="3124200" y="685800"/>
            <a:ext cx="5638800" cy="54102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6" name="Espace réservé du numéro de diapositive 6"/>
          <p:cNvSpPr>
            <a:spLocks noGrp="1"/>
          </p:cNvSpPr>
          <p:nvPr>
            <p:ph type="sldNum" sz="quarter" idx="10"/>
          </p:nvPr>
        </p:nvSpPr>
        <p:spPr>
          <a:xfrm>
            <a:off x="1371600" y="312738"/>
            <a:ext cx="457200" cy="441325"/>
          </a:xfrm>
        </p:spPr>
        <p:txBody>
          <a:bodyPr/>
          <a:lstStyle>
            <a:lvl1pPr>
              <a:defRPr smtClean="0">
                <a:solidFill>
                  <a:schemeClr val="accent3">
                    <a:shade val="75000"/>
                  </a:schemeClr>
                </a:solidFill>
              </a:defRPr>
            </a:lvl1pPr>
          </a:lstStyle>
          <a:p>
            <a:pPr>
              <a:defRPr/>
            </a:pPr>
            <a:fld id="{E46D6296-0444-41A9-8FBD-CA89B77A5FB5}" type="slidenum">
              <a:rPr lang="fr-FR"/>
              <a:pPr>
                <a:defRPr/>
              </a:pPr>
              <a:t>‹N°›</a:t>
            </a:fld>
            <a:endParaRPr lang="fr-FR"/>
          </a:p>
        </p:txBody>
      </p:sp>
      <p:sp>
        <p:nvSpPr>
          <p:cNvPr id="17" name="Espace réservé de la date 4"/>
          <p:cNvSpPr>
            <a:spLocks noGrp="1"/>
          </p:cNvSpPr>
          <p:nvPr>
            <p:ph type="dt" sz="half" idx="11"/>
          </p:nvPr>
        </p:nvSpPr>
        <p:spPr/>
        <p:txBody>
          <a:bodyPr/>
          <a:lstStyle>
            <a:lvl1pPr>
              <a:defRPr/>
            </a:lvl1pPr>
          </a:lstStyle>
          <a:p>
            <a:pPr>
              <a:defRPr/>
            </a:pPr>
            <a:fld id="{8B5CC72A-83F2-46A6-A6D3-CDF6A50B96F9}" type="datetimeFigureOut">
              <a:rPr lang="fr-FR"/>
              <a:pPr>
                <a:defRPr/>
              </a:pPr>
              <a:t>27/03/2021</a:t>
            </a:fld>
            <a:endParaRPr lang="fr-FR"/>
          </a:p>
        </p:txBody>
      </p:sp>
      <p:sp>
        <p:nvSpPr>
          <p:cNvPr id="18" name="Espace réservé du pied de page 5"/>
          <p:cNvSpPr>
            <a:spLocks noGrp="1"/>
          </p:cNvSpPr>
          <p:nvPr>
            <p:ph type="ftr" sz="quarter" idx="12"/>
          </p:nvPr>
        </p:nvSpPr>
        <p:spPr>
          <a:xfrm>
            <a:off x="301625" y="6410325"/>
            <a:ext cx="3382963" cy="366713"/>
          </a:xfrm>
        </p:spPr>
        <p:txBody>
          <a:bodyPr/>
          <a:lstStyle>
            <a:lvl1pPr>
              <a:defRPr/>
            </a:lvl1pPr>
          </a:lstStyle>
          <a:p>
            <a:pPr>
              <a:defRPr/>
            </a:pPr>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Connecteur droit 20"/>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Rectangle 1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Ellipse 12"/>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21"/>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fr-FR"/>
              <a:t>Cliquez pour modifier le style du titre</a:t>
            </a:r>
            <a:endParaRPr lang="en-US"/>
          </a:p>
        </p:txBody>
      </p:sp>
      <p:sp>
        <p:nvSpPr>
          <p:cNvPr id="3" name="Espace réservé pour une image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fr-FR" noProof="0"/>
              <a:t>Cliquez sur l'icône pour ajouter une image</a:t>
            </a:r>
            <a:endParaRPr lang="en-US" noProof="0"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fr-FR"/>
              <a:t>Cliquez pour modifier les styles du texte du masque</a:t>
            </a:r>
          </a:p>
        </p:txBody>
      </p:sp>
      <p:sp>
        <p:nvSpPr>
          <p:cNvPr id="16" name="Espace réservé du numéro de diapositive 6"/>
          <p:cNvSpPr>
            <a:spLocks noGrp="1"/>
          </p:cNvSpPr>
          <p:nvPr>
            <p:ph type="sldNum" sz="quarter" idx="10"/>
          </p:nvPr>
        </p:nvSpPr>
        <p:spPr>
          <a:xfrm>
            <a:off x="1371600" y="312738"/>
            <a:ext cx="457200" cy="441325"/>
          </a:xfrm>
        </p:spPr>
        <p:txBody>
          <a:bodyPr/>
          <a:lstStyle>
            <a:lvl1pPr>
              <a:defRPr/>
            </a:lvl1pPr>
          </a:lstStyle>
          <a:p>
            <a:pPr>
              <a:defRPr/>
            </a:pPr>
            <a:fld id="{D5CCBF11-0B4E-4216-B2D0-C75F7299A3B4}" type="slidenum">
              <a:rPr lang="fr-FR"/>
              <a:pPr>
                <a:defRPr/>
              </a:pPr>
              <a:t>‹N°›</a:t>
            </a:fld>
            <a:endParaRPr lang="fr-FR"/>
          </a:p>
        </p:txBody>
      </p:sp>
      <p:sp>
        <p:nvSpPr>
          <p:cNvPr id="17" name="Espace réservé de la date 4"/>
          <p:cNvSpPr>
            <a:spLocks noGrp="1"/>
          </p:cNvSpPr>
          <p:nvPr>
            <p:ph type="dt" sz="half" idx="11"/>
          </p:nvPr>
        </p:nvSpPr>
        <p:spPr>
          <a:xfrm>
            <a:off x="5788025" y="6405563"/>
            <a:ext cx="3044825" cy="365125"/>
          </a:xfrm>
        </p:spPr>
        <p:txBody>
          <a:bodyPr/>
          <a:lstStyle>
            <a:lvl1pPr>
              <a:defRPr/>
            </a:lvl1pPr>
          </a:lstStyle>
          <a:p>
            <a:pPr>
              <a:defRPr/>
            </a:pPr>
            <a:fld id="{9258759E-AD21-49DE-90A5-8F6576A6D4B0}" type="datetimeFigureOut">
              <a:rPr lang="fr-FR"/>
              <a:pPr>
                <a:defRPr/>
              </a:pPr>
              <a:t>27/03/2021</a:t>
            </a:fld>
            <a:endParaRPr lang="fr-FR"/>
          </a:p>
        </p:txBody>
      </p:sp>
      <p:sp>
        <p:nvSpPr>
          <p:cNvPr id="18" name="Espace réservé du pied de page 5"/>
          <p:cNvSpPr>
            <a:spLocks noGrp="1"/>
          </p:cNvSpPr>
          <p:nvPr>
            <p:ph type="ftr" sz="quarter" idx="12"/>
          </p:nvPr>
        </p:nvSpPr>
        <p:spPr>
          <a:xfrm>
            <a:off x="301625" y="6410325"/>
            <a:ext cx="3584575" cy="366713"/>
          </a:xfrm>
        </p:spPr>
        <p:txBody>
          <a:bodyPr/>
          <a:lstStyle>
            <a:lvl1pPr>
              <a:defRPr/>
            </a:lvl1pPr>
          </a:lstStyle>
          <a:p>
            <a:pPr>
              <a:defRPr/>
            </a:pPr>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Espace réservé de la date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smtClean="0">
                <a:solidFill>
                  <a:srgbClr val="FFFFFF"/>
                </a:solidFill>
                <a:latin typeface="+mn-lt"/>
                <a:cs typeface="+mn-cs"/>
              </a:defRPr>
            </a:lvl1pPr>
          </a:lstStyle>
          <a:p>
            <a:pPr>
              <a:defRPr/>
            </a:pPr>
            <a:fld id="{67597B08-F261-4DE1-8386-EA35BED3C58B}" type="datetimeFigureOut">
              <a:rPr lang="fr-FR"/>
              <a:pPr>
                <a:defRPr/>
              </a:pPr>
              <a:t>27/03/2021</a:t>
            </a:fld>
            <a:endParaRPr lang="fr-FR"/>
          </a:p>
        </p:txBody>
      </p:sp>
      <p:sp>
        <p:nvSpPr>
          <p:cNvPr id="3" name="Espace réservé du pied de page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cs typeface="+mn-cs"/>
              </a:defRPr>
            </a:lvl1pPr>
          </a:lstStyle>
          <a:p>
            <a:pPr>
              <a:defRPr/>
            </a:pPr>
            <a:endParaRPr lang="fr-FR"/>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Connecteur droit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Ellipse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Ellipse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Espace réservé du numéro de diapositive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smtClean="0">
                <a:solidFill>
                  <a:schemeClr val="accent3">
                    <a:shade val="75000"/>
                  </a:schemeClr>
                </a:solidFill>
                <a:latin typeface="+mn-lt"/>
                <a:cs typeface="+mn-cs"/>
              </a:defRPr>
            </a:lvl1pPr>
          </a:lstStyle>
          <a:p>
            <a:pPr>
              <a:defRPr/>
            </a:pPr>
            <a:fld id="{733FE03A-4CD6-49EB-9796-4128BA5825E9}" type="slidenum">
              <a:rPr lang="fr-FR"/>
              <a:pPr>
                <a:defRPr/>
              </a:pPr>
              <a:t>‹N°›</a:t>
            </a:fld>
            <a:endParaRPr lang="fr-FR"/>
          </a:p>
        </p:txBody>
      </p:sp>
      <p:sp>
        <p:nvSpPr>
          <p:cNvPr id="1038" name="Espace réservé du titre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fr-FR"/>
              <a:t>Cliquez pour modifier le style du titre</a:t>
            </a:r>
            <a:endParaRPr lang="en-US"/>
          </a:p>
        </p:txBody>
      </p:sp>
      <p:sp>
        <p:nvSpPr>
          <p:cNvPr id="1039" name="Espace réservé du texte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fontAlgn="base">
        <a:spcBef>
          <a:spcPct val="0"/>
        </a:spcBef>
        <a:spcAft>
          <a:spcPct val="0"/>
        </a:spcAft>
        <a:defRPr sz="3300" kern="1200">
          <a:solidFill>
            <a:srgbClr val="7B9899"/>
          </a:solidFill>
          <a:latin typeface="+mj-lt"/>
          <a:ea typeface="+mj-ea"/>
          <a:cs typeface="+mj-cs"/>
        </a:defRPr>
      </a:lvl1pPr>
      <a:lvl2pPr algn="ctr" rtl="0" fontAlgn="base">
        <a:spcBef>
          <a:spcPct val="0"/>
        </a:spcBef>
        <a:spcAft>
          <a:spcPct val="0"/>
        </a:spcAft>
        <a:defRPr sz="3300">
          <a:solidFill>
            <a:srgbClr val="7B9899"/>
          </a:solidFill>
          <a:latin typeface="Georgia" pitchFamily="18" charset="0"/>
        </a:defRPr>
      </a:lvl2pPr>
      <a:lvl3pPr algn="ctr" rtl="0" fontAlgn="base">
        <a:spcBef>
          <a:spcPct val="0"/>
        </a:spcBef>
        <a:spcAft>
          <a:spcPct val="0"/>
        </a:spcAft>
        <a:defRPr sz="3300">
          <a:solidFill>
            <a:srgbClr val="7B9899"/>
          </a:solidFill>
          <a:latin typeface="Georgia" pitchFamily="18" charset="0"/>
        </a:defRPr>
      </a:lvl3pPr>
      <a:lvl4pPr algn="ctr" rtl="0" fontAlgn="base">
        <a:spcBef>
          <a:spcPct val="0"/>
        </a:spcBef>
        <a:spcAft>
          <a:spcPct val="0"/>
        </a:spcAft>
        <a:defRPr sz="3300">
          <a:solidFill>
            <a:srgbClr val="7B9899"/>
          </a:solidFill>
          <a:latin typeface="Georgia" pitchFamily="18" charset="0"/>
        </a:defRPr>
      </a:lvl4pPr>
      <a:lvl5pPr algn="ctr" rtl="0" fontAlgn="base">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fontAlgn="base">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fontAlgn="base">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fontAlgn="base">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fontAlgn="base">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fontAlgn="base">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381000"/>
            <a:ext cx="7989888" cy="1824038"/>
          </a:xfrm>
        </p:spPr>
        <p:txBody>
          <a:bodyPr>
            <a:normAutofit fontScale="90000"/>
          </a:bodyPr>
          <a:lstStyle/>
          <a:p>
            <a:pPr fontAlgn="auto">
              <a:spcAft>
                <a:spcPts val="0"/>
              </a:spcAft>
              <a:defRPr/>
            </a:pPr>
            <a:r>
              <a:rPr lang="fr-FR" dirty="0"/>
              <a:t>La Section Européenne anglais </a:t>
            </a:r>
            <a:br>
              <a:rPr lang="fr-FR" dirty="0"/>
            </a:br>
            <a:r>
              <a:rPr lang="fr-FR" dirty="0"/>
              <a:t>au Lycée Jean Monnet</a:t>
            </a:r>
            <a:br>
              <a:rPr lang="fr-FR" dirty="0"/>
            </a:br>
            <a:r>
              <a:rPr lang="fr-FR" dirty="0"/>
              <a:t>(filière générale)</a:t>
            </a:r>
          </a:p>
        </p:txBody>
      </p:sp>
      <p:pic>
        <p:nvPicPr>
          <p:cNvPr id="13314" name="Picture 3" descr="C:\Users\heibcosta\Desktop\eu-flag2.jpg"/>
          <p:cNvPicPr>
            <a:picLocks noChangeAspect="1" noChangeArrowheads="1"/>
          </p:cNvPicPr>
          <p:nvPr/>
        </p:nvPicPr>
        <p:blipFill>
          <a:blip r:embed="rId2" cstate="print"/>
          <a:srcRect/>
          <a:stretch>
            <a:fillRect/>
          </a:stretch>
        </p:blipFill>
        <p:spPr bwMode="auto">
          <a:xfrm>
            <a:off x="2339975" y="2997200"/>
            <a:ext cx="4252913" cy="283527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re 1"/>
          <p:cNvSpPr>
            <a:spLocks noGrp="1"/>
          </p:cNvSpPr>
          <p:nvPr>
            <p:ph type="title"/>
          </p:nvPr>
        </p:nvSpPr>
        <p:spPr/>
        <p:txBody>
          <a:bodyPr/>
          <a:lstStyle/>
          <a:p>
            <a:r>
              <a:rPr lang="fr-FR" dirty="0">
                <a:solidFill>
                  <a:srgbClr val="C00000"/>
                </a:solidFill>
              </a:rPr>
              <a:t>SO, JOIN THE EUROPEAN SECTION!!!</a:t>
            </a:r>
          </a:p>
        </p:txBody>
      </p:sp>
      <p:pic>
        <p:nvPicPr>
          <p:cNvPr id="23554" name="Picture 3" descr="C:\Users\heibcosta\Desktop\eu-flag2.jpg"/>
          <p:cNvPicPr>
            <a:picLocks noGrp="1" noChangeAspect="1" noChangeArrowheads="1"/>
          </p:cNvPicPr>
          <p:nvPr>
            <p:ph sz="quarter" idx="1"/>
          </p:nvPr>
        </p:nvPicPr>
        <p:blipFill>
          <a:blip r:embed="rId2" cstate="print"/>
          <a:srcRect/>
          <a:stretch>
            <a:fillRect/>
          </a:stretch>
        </p:blipFill>
        <p:spPr>
          <a:xfrm>
            <a:off x="2051050" y="2133600"/>
            <a:ext cx="4829175" cy="321945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re 1"/>
          <p:cNvSpPr>
            <a:spLocks noGrp="1"/>
          </p:cNvSpPr>
          <p:nvPr>
            <p:ph type="title"/>
          </p:nvPr>
        </p:nvSpPr>
        <p:spPr/>
        <p:txBody>
          <a:bodyPr/>
          <a:lstStyle/>
          <a:p>
            <a:r>
              <a:rPr lang="fr-FR" dirty="0">
                <a:solidFill>
                  <a:srgbClr val="C00000"/>
                </a:solidFill>
              </a:rPr>
              <a:t>Dispositif</a:t>
            </a:r>
          </a:p>
        </p:txBody>
      </p:sp>
      <p:sp>
        <p:nvSpPr>
          <p:cNvPr id="14338" name="Espace réservé du contenu 2"/>
          <p:cNvSpPr>
            <a:spLocks noGrp="1"/>
          </p:cNvSpPr>
          <p:nvPr>
            <p:ph sz="quarter" idx="1"/>
          </p:nvPr>
        </p:nvSpPr>
        <p:spPr>
          <a:xfrm>
            <a:off x="107950" y="1527175"/>
            <a:ext cx="8856663" cy="5214193"/>
          </a:xfrm>
        </p:spPr>
        <p:txBody>
          <a:bodyPr/>
          <a:lstStyle/>
          <a:p>
            <a:pPr algn="just"/>
            <a:r>
              <a:rPr lang="fr-FR" sz="2000" b="1" dirty="0"/>
              <a:t>Discipline Linguistique (Anglais)</a:t>
            </a:r>
          </a:p>
          <a:p>
            <a:pPr algn="just">
              <a:buFont typeface="Wingdings 2" pitchFamily="18" charset="2"/>
              <a:buNone/>
            </a:pPr>
            <a:r>
              <a:rPr lang="fr-FR" sz="2000" dirty="0"/>
              <a:t>                - Renforcement de la discipline linguistique</a:t>
            </a:r>
          </a:p>
          <a:p>
            <a:pPr algn="just">
              <a:buFont typeface="Wingdings 2" pitchFamily="18" charset="2"/>
              <a:buNone/>
            </a:pPr>
            <a:r>
              <a:rPr lang="fr-FR" sz="2000" dirty="0"/>
              <a:t>	            - Dès l’entrée en 2</a:t>
            </a:r>
            <a:r>
              <a:rPr lang="fr-FR" sz="2000" baseline="30000" dirty="0"/>
              <a:t>nde</a:t>
            </a:r>
            <a:r>
              <a:rPr lang="fr-FR" sz="2000" dirty="0"/>
              <a:t> (en plus des heures de tronc commun) : 1 heure de plus que les autres classes</a:t>
            </a:r>
          </a:p>
          <a:p>
            <a:pPr algn="just">
              <a:buFont typeface="Wingdings 2" pitchFamily="18" charset="2"/>
              <a:buNone/>
            </a:pPr>
            <a:endParaRPr lang="fr-FR" sz="2000" dirty="0"/>
          </a:p>
          <a:p>
            <a:pPr algn="just"/>
            <a:r>
              <a:rPr lang="fr-FR" sz="2000" b="1" dirty="0"/>
              <a:t>Discipline Non Linguistique (Histoire-Géographie)</a:t>
            </a:r>
          </a:p>
          <a:p>
            <a:pPr algn="just">
              <a:buFont typeface="Wingdings 2" pitchFamily="18" charset="2"/>
              <a:buNone/>
            </a:pPr>
            <a:r>
              <a:rPr lang="fr-FR" sz="2000" dirty="0"/>
              <a:t>                  - Enseignement en anglais d’une discipline non linguistique : Histoire Géographie </a:t>
            </a:r>
          </a:p>
          <a:p>
            <a:pPr algn="just">
              <a:buFont typeface="Wingdings 2" pitchFamily="18" charset="2"/>
              <a:buNone/>
            </a:pPr>
            <a:r>
              <a:rPr lang="fr-FR" sz="2000" dirty="0"/>
              <a:t>                  - Dès l’entrée en 2</a:t>
            </a:r>
            <a:r>
              <a:rPr lang="fr-FR" sz="2000" baseline="30000" dirty="0"/>
              <a:t>nde</a:t>
            </a:r>
            <a:r>
              <a:rPr lang="fr-FR" sz="2000" dirty="0"/>
              <a:t> : 1 heure en plus dans l’emploi du temps </a:t>
            </a:r>
          </a:p>
          <a:p>
            <a:pPr algn="just">
              <a:buFont typeface="Wingdings 2" pitchFamily="18" charset="2"/>
              <a:buNone/>
            </a:pPr>
            <a:endParaRPr lang="fr-FR" sz="2000" dirty="0"/>
          </a:p>
          <a:p>
            <a:pPr algn="just"/>
            <a:r>
              <a:rPr lang="fr-FR" sz="2000" b="1" dirty="0"/>
              <a:t>2 disciplines supplémentaires sur le bulletin</a:t>
            </a:r>
          </a:p>
          <a:p>
            <a:pPr algn="just">
              <a:buFont typeface="Wingdings 2" pitchFamily="18" charset="2"/>
              <a:buNone/>
            </a:pPr>
            <a:endParaRPr lang="fr-FR" sz="2000" dirty="0"/>
          </a:p>
          <a:p>
            <a:pPr algn="just"/>
            <a:r>
              <a:rPr lang="fr-FR" sz="2000" b="1" dirty="0"/>
              <a:t>Pas de classes « européennes » : les élèves sont répartis sur plusieurs classes et ne sont ensemble que 2 H par semaine.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re 1"/>
          <p:cNvSpPr>
            <a:spLocks noGrp="1"/>
          </p:cNvSpPr>
          <p:nvPr>
            <p:ph type="title"/>
          </p:nvPr>
        </p:nvSpPr>
        <p:spPr/>
        <p:txBody>
          <a:bodyPr/>
          <a:lstStyle/>
          <a:p>
            <a:r>
              <a:rPr lang="fr-FR" dirty="0">
                <a:solidFill>
                  <a:srgbClr val="C00000"/>
                </a:solidFill>
              </a:rPr>
              <a:t>La DNL (histoire-géographie en anglais)</a:t>
            </a:r>
          </a:p>
        </p:txBody>
      </p:sp>
      <p:sp>
        <p:nvSpPr>
          <p:cNvPr id="3" name="Espace réservé du contenu 2"/>
          <p:cNvSpPr>
            <a:spLocks noGrp="1"/>
          </p:cNvSpPr>
          <p:nvPr>
            <p:ph sz="quarter" idx="1"/>
          </p:nvPr>
        </p:nvSpPr>
        <p:spPr>
          <a:xfrm>
            <a:off x="301625" y="1527175"/>
            <a:ext cx="8504238" cy="4997450"/>
          </a:xfrm>
        </p:spPr>
        <p:txBody>
          <a:bodyPr>
            <a:noAutofit/>
          </a:bodyPr>
          <a:lstStyle/>
          <a:p>
            <a:pPr algn="just" fontAlgn="auto">
              <a:spcBef>
                <a:spcPts val="600"/>
              </a:spcBef>
              <a:spcAft>
                <a:spcPts val="0"/>
              </a:spcAft>
              <a:buClrTx/>
              <a:buSzTx/>
              <a:defRPr/>
            </a:pPr>
            <a:r>
              <a:rPr lang="fr-FR" sz="2200" dirty="0"/>
              <a:t>C’est un cours d’histoire ou de géographie en anglais à partir de documents (textes et iconographie) en anglais. </a:t>
            </a:r>
          </a:p>
          <a:p>
            <a:pPr algn="just" fontAlgn="auto">
              <a:spcBef>
                <a:spcPts val="600"/>
              </a:spcBef>
              <a:spcAft>
                <a:spcPts val="0"/>
              </a:spcAft>
              <a:buClrTx/>
              <a:buSzTx/>
              <a:defRPr/>
            </a:pPr>
            <a:r>
              <a:rPr lang="fr-FR" sz="2200" dirty="0"/>
              <a:t>L’accent est mis sur l’acquisition d’un lexique propre à la discipline.</a:t>
            </a:r>
          </a:p>
          <a:p>
            <a:pPr marL="0" indent="0" algn="just" fontAlgn="auto">
              <a:spcBef>
                <a:spcPts val="600"/>
              </a:spcBef>
              <a:spcAft>
                <a:spcPts val="0"/>
              </a:spcAft>
              <a:buClrTx/>
              <a:buSzTx/>
              <a:buFont typeface="Wingdings 2"/>
              <a:buChar char=""/>
              <a:defRPr/>
            </a:pPr>
            <a:r>
              <a:rPr lang="fr-FR" sz="2200" dirty="0"/>
              <a:t> La méthode travaillée est celle de l’analyse de documents.</a:t>
            </a:r>
          </a:p>
          <a:p>
            <a:pPr marL="0" indent="0" algn="just" fontAlgn="auto">
              <a:spcBef>
                <a:spcPts val="600"/>
              </a:spcBef>
              <a:spcAft>
                <a:spcPts val="0"/>
              </a:spcAft>
              <a:buClrTx/>
              <a:buSzTx/>
              <a:buFont typeface="Wingdings 2"/>
              <a:buChar char=""/>
              <a:defRPr/>
            </a:pPr>
            <a:r>
              <a:rPr lang="fr-FR" sz="2200" dirty="0"/>
              <a:t> Les évaluations orales et écrites sont intégralement en anglais. Elles amènent l’élève à réinvestir le contenu du cours, le lexique et la méthode d’analyse de document.</a:t>
            </a:r>
          </a:p>
          <a:p>
            <a:pPr marL="0" indent="0" algn="just" fontAlgn="auto">
              <a:spcBef>
                <a:spcPts val="600"/>
              </a:spcBef>
              <a:spcAft>
                <a:spcPts val="0"/>
              </a:spcAft>
              <a:buClrTx/>
              <a:buSzTx/>
              <a:buFont typeface="Wingdings 2"/>
              <a:buChar char=""/>
              <a:defRPr/>
            </a:pPr>
            <a:r>
              <a:rPr lang="fr-FR" sz="2200" dirty="0"/>
              <a:t> Les thèmes travaillés sont en lien avec les programmes d’HG mais concernent les mondes anglophones, britannique et américain essentiellement.</a:t>
            </a:r>
          </a:p>
          <a:p>
            <a:pPr marL="0" indent="0" algn="just" fontAlgn="auto">
              <a:spcBef>
                <a:spcPts val="600"/>
              </a:spcBef>
              <a:spcAft>
                <a:spcPts val="0"/>
              </a:spcAft>
              <a:buClrTx/>
              <a:buSzTx/>
              <a:buFont typeface="Wingdings 2"/>
              <a:buChar char=""/>
              <a:defRPr/>
            </a:pPr>
            <a:r>
              <a:rPr lang="fr-FR" sz="2200" dirty="0"/>
              <a:t> Ce n’est pas un cours de langue mais une autre manière de pratiquer la langue.</a:t>
            </a:r>
          </a:p>
          <a:p>
            <a:pPr marL="274320" indent="-274320" algn="just" fontAlgn="auto">
              <a:spcAft>
                <a:spcPts val="0"/>
              </a:spcAft>
              <a:buFont typeface="Wingdings 2"/>
              <a:buChar char=""/>
              <a:defRPr/>
            </a:pPr>
            <a:endParaRPr lang="fr-FR" sz="2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re 1"/>
          <p:cNvSpPr>
            <a:spLocks noGrp="1"/>
          </p:cNvSpPr>
          <p:nvPr>
            <p:ph type="title"/>
          </p:nvPr>
        </p:nvSpPr>
        <p:spPr/>
        <p:txBody>
          <a:bodyPr/>
          <a:lstStyle/>
          <a:p>
            <a:r>
              <a:rPr lang="fr-FR" dirty="0">
                <a:solidFill>
                  <a:srgbClr val="C00000"/>
                </a:solidFill>
              </a:rPr>
              <a:t>OBJECTIFS</a:t>
            </a:r>
          </a:p>
        </p:txBody>
      </p:sp>
      <p:sp>
        <p:nvSpPr>
          <p:cNvPr id="3" name="Espace réservé du contenu 2"/>
          <p:cNvSpPr>
            <a:spLocks noGrp="1"/>
          </p:cNvSpPr>
          <p:nvPr>
            <p:ph sz="quarter" idx="1"/>
          </p:nvPr>
        </p:nvSpPr>
        <p:spPr/>
        <p:txBody>
          <a:bodyPr>
            <a:normAutofit/>
          </a:bodyPr>
          <a:lstStyle/>
          <a:p>
            <a:pPr marL="274320" indent="-274320" algn="just" fontAlgn="auto">
              <a:spcAft>
                <a:spcPts val="0"/>
              </a:spcAft>
              <a:buFont typeface="Wingdings 2"/>
              <a:buChar char=""/>
              <a:defRPr/>
            </a:pPr>
            <a:endParaRPr lang="fr-FR" dirty="0"/>
          </a:p>
          <a:p>
            <a:pPr marL="274320" indent="-274320" algn="just" fontAlgn="auto">
              <a:spcAft>
                <a:spcPts val="0"/>
              </a:spcAft>
              <a:buFont typeface="Wingdings 2"/>
              <a:buChar char=""/>
              <a:defRPr/>
            </a:pPr>
            <a:r>
              <a:rPr lang="fr-FR" dirty="0"/>
              <a:t>Les sections européennes proposent à des élèves motivés de développer et de renforcer leurs compétences et leur autonomie langagière ainsi que leurs connaissances des cultures des pays anglophones. </a:t>
            </a:r>
          </a:p>
          <a:p>
            <a:pPr marL="274320" indent="-274320" algn="just" fontAlgn="auto">
              <a:spcAft>
                <a:spcPts val="0"/>
              </a:spcAft>
              <a:buFont typeface="Wingdings 2"/>
              <a:buChar char=""/>
              <a:defRPr/>
            </a:pPr>
            <a:endParaRPr lang="fr-FR" dirty="0"/>
          </a:p>
          <a:p>
            <a:pPr marL="274320" indent="-274320" algn="just" fontAlgn="auto">
              <a:spcAft>
                <a:spcPts val="0"/>
              </a:spcAft>
              <a:buFont typeface="Wingdings 2"/>
              <a:buChar char=""/>
              <a:defRPr/>
            </a:pPr>
            <a:r>
              <a:rPr lang="fr-FR" dirty="0"/>
              <a:t>Ces compétences sont transférables dans le cadre d’une vie professionnelle et quotidienne.</a:t>
            </a:r>
            <a:endParaRPr lang="fr-FR" strike="sngStrik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re 1"/>
          <p:cNvSpPr>
            <a:spLocks noGrp="1"/>
          </p:cNvSpPr>
          <p:nvPr>
            <p:ph type="title"/>
          </p:nvPr>
        </p:nvSpPr>
        <p:spPr/>
        <p:txBody>
          <a:bodyPr/>
          <a:lstStyle/>
          <a:p>
            <a:r>
              <a:rPr lang="fr-FR" dirty="0">
                <a:solidFill>
                  <a:srgbClr val="C00000"/>
                </a:solidFill>
              </a:rPr>
              <a:t>La Reconnaissance</a:t>
            </a:r>
          </a:p>
        </p:txBody>
      </p:sp>
      <p:sp>
        <p:nvSpPr>
          <p:cNvPr id="17410" name="Espace réservé du contenu 2"/>
          <p:cNvSpPr>
            <a:spLocks noGrp="1"/>
          </p:cNvSpPr>
          <p:nvPr>
            <p:ph sz="quarter" idx="1"/>
          </p:nvPr>
        </p:nvSpPr>
        <p:spPr>
          <a:xfrm>
            <a:off x="301625" y="1527175"/>
            <a:ext cx="8504238" cy="4572000"/>
          </a:xfrm>
        </p:spPr>
        <p:txBody>
          <a:bodyPr/>
          <a:lstStyle/>
          <a:p>
            <a:r>
              <a:rPr lang="fr-FR" dirty="0"/>
              <a:t> Mention européenne délivrée sur le diplôme du Bac</a:t>
            </a:r>
          </a:p>
          <a:p>
            <a:r>
              <a:rPr lang="fr-FR" dirty="0"/>
              <a:t>Option facultative (coefficient 2) : seuls les points au dessus de la moyenne comptent</a:t>
            </a:r>
          </a:p>
          <a:p>
            <a:pPr>
              <a:buFont typeface="Wingdings 2" pitchFamily="18" charset="2"/>
              <a:buNone/>
            </a:pPr>
            <a:endParaRPr lang="fr-FR" dirty="0"/>
          </a:p>
          <a:p>
            <a:pPr>
              <a:buFont typeface="Wingdings 2" pitchFamily="18" charset="2"/>
              <a:buNone/>
            </a:pPr>
            <a:endParaRPr lang="fr-FR" dirty="0"/>
          </a:p>
        </p:txBody>
      </p:sp>
      <p:sp>
        <p:nvSpPr>
          <p:cNvPr id="17411" name="AutoShape 4" descr="What to do with old diplomas? Keep late spouse's accolades in your heart,  not on the wall | Home/Garden | nola.com"/>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fr-FR">
              <a:latin typeface="Georgia" pitchFamily="18" charset="0"/>
            </a:endParaRPr>
          </a:p>
        </p:txBody>
      </p:sp>
      <p:sp>
        <p:nvSpPr>
          <p:cNvPr id="17412" name="AutoShape 6" descr="What to do with old diplomas? Keep late spouse's accolades in your heart,  not on the wall | Home/Garden | nola.com"/>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fr-FR">
              <a:latin typeface="Georgia" pitchFamily="18" charset="0"/>
            </a:endParaRPr>
          </a:p>
        </p:txBody>
      </p:sp>
      <p:sp>
        <p:nvSpPr>
          <p:cNvPr id="17413" name="AutoShape 8" descr="6 Unique Ways to Frame Your College Graduation Diploma | PaperDirect Blog"/>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fr-FR">
              <a:latin typeface="Georgia" pitchFamily="18" charset="0"/>
            </a:endParaRPr>
          </a:p>
        </p:txBody>
      </p:sp>
      <p:sp>
        <p:nvSpPr>
          <p:cNvPr id="17414" name="AutoShape 10" descr="ATHE Level 5 Diploma in Business and Management - Malta Business School"/>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fr-FR">
              <a:latin typeface="Georgia" pitchFamily="18" charset="0"/>
            </a:endParaRPr>
          </a:p>
        </p:txBody>
      </p:sp>
      <p:pic>
        <p:nvPicPr>
          <p:cNvPr id="17415" name="Picture 11" descr="C:\Users\heibcosta\Desktop\golden-certificate-diploma-and-graduation-cap-vector-6888204.jpg"/>
          <p:cNvPicPr>
            <a:picLocks noChangeAspect="1" noChangeArrowheads="1"/>
          </p:cNvPicPr>
          <p:nvPr/>
        </p:nvPicPr>
        <p:blipFill>
          <a:blip r:embed="rId2" cstate="print"/>
          <a:srcRect b="8508"/>
          <a:stretch>
            <a:fillRect/>
          </a:stretch>
        </p:blipFill>
        <p:spPr bwMode="auto">
          <a:xfrm>
            <a:off x="3491880" y="3354387"/>
            <a:ext cx="1943100" cy="2744788"/>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re 1"/>
          <p:cNvSpPr>
            <a:spLocks noGrp="1"/>
          </p:cNvSpPr>
          <p:nvPr>
            <p:ph type="title"/>
          </p:nvPr>
        </p:nvSpPr>
        <p:spPr/>
        <p:txBody>
          <a:bodyPr/>
          <a:lstStyle/>
          <a:p>
            <a:r>
              <a:rPr lang="fr-FR" dirty="0">
                <a:solidFill>
                  <a:srgbClr val="C00000"/>
                </a:solidFill>
              </a:rPr>
              <a:t>Les conditions d’obtention de la mention</a:t>
            </a:r>
          </a:p>
        </p:txBody>
      </p:sp>
      <p:sp>
        <p:nvSpPr>
          <p:cNvPr id="3" name="Espace réservé du contenu 2"/>
          <p:cNvSpPr>
            <a:spLocks noGrp="1"/>
          </p:cNvSpPr>
          <p:nvPr>
            <p:ph sz="quarter" idx="1"/>
          </p:nvPr>
        </p:nvSpPr>
        <p:spPr/>
        <p:txBody>
          <a:bodyPr>
            <a:normAutofit fontScale="70000" lnSpcReduction="20000"/>
          </a:bodyPr>
          <a:lstStyle/>
          <a:p>
            <a:pPr marL="274320" indent="-274320" algn="just" fontAlgn="auto">
              <a:spcAft>
                <a:spcPts val="0"/>
              </a:spcAft>
              <a:buFont typeface="Wingdings 2"/>
              <a:buChar char=""/>
              <a:defRPr/>
            </a:pPr>
            <a:r>
              <a:rPr lang="fr-FR" dirty="0"/>
              <a:t> </a:t>
            </a:r>
            <a:r>
              <a:rPr lang="fr-FR" b="1" dirty="0"/>
              <a:t>L'indication "section européenne" est indiquée sur le diplôme du baccalauréat.</a:t>
            </a:r>
            <a:endParaRPr lang="fr-FR" dirty="0"/>
          </a:p>
          <a:p>
            <a:pPr marL="0" indent="0" algn="just" fontAlgn="auto">
              <a:spcAft>
                <a:spcPts val="0"/>
              </a:spcAft>
              <a:buFont typeface="Wingdings 2"/>
              <a:buNone/>
              <a:defRPr/>
            </a:pPr>
            <a:r>
              <a:rPr lang="fr-FR" dirty="0"/>
              <a:t>La scolarité en section européenne </a:t>
            </a:r>
            <a:r>
              <a:rPr lang="fr-FR" b="1" dirty="0"/>
              <a:t>permet aux candidats au baccalauréat de se présenter à une évaluation spécifique</a:t>
            </a:r>
            <a:r>
              <a:rPr lang="fr-FR" dirty="0"/>
              <a:t>, en vue d'obtenir l'indication « section européenne », suivie de la désignation de la langue sur leur diplôme du baccalauréat général.</a:t>
            </a:r>
            <a:endParaRPr lang="fr-FR" strike="sngStrike" dirty="0"/>
          </a:p>
          <a:p>
            <a:pPr marL="274320" indent="-274320" algn="just" fontAlgn="auto">
              <a:spcAft>
                <a:spcPts val="0"/>
              </a:spcAft>
              <a:buFont typeface="Wingdings 2"/>
              <a:buChar char=""/>
              <a:defRPr/>
            </a:pPr>
            <a:endParaRPr lang="fr-FR" dirty="0"/>
          </a:p>
          <a:p>
            <a:pPr marL="274320" indent="-274320" algn="just" fontAlgn="auto">
              <a:spcAft>
                <a:spcPts val="0"/>
              </a:spcAft>
              <a:buFont typeface="Wingdings 2"/>
              <a:buChar char=""/>
              <a:defRPr/>
            </a:pPr>
            <a:r>
              <a:rPr lang="fr-FR" b="1" dirty="0"/>
              <a:t>Deux conditions </a:t>
            </a:r>
            <a:r>
              <a:rPr lang="fr-FR" dirty="0"/>
              <a:t>sont requises pour obtenir cette indication :</a:t>
            </a:r>
          </a:p>
          <a:p>
            <a:pPr marL="0" indent="0" algn="just" fontAlgn="auto">
              <a:spcAft>
                <a:spcPts val="0"/>
              </a:spcAft>
              <a:buFont typeface="Wingdings 2"/>
              <a:buNone/>
              <a:defRPr/>
            </a:pPr>
            <a:r>
              <a:rPr lang="fr-FR" b="1" dirty="0"/>
              <a:t>1. Avoir obtenu une note égale ou supérieure à 12 sur 20 à l'évaluation </a:t>
            </a:r>
            <a:r>
              <a:rPr lang="fr-FR" dirty="0"/>
              <a:t>de contrôle continu de la langue de la section</a:t>
            </a:r>
          </a:p>
          <a:p>
            <a:pPr marL="0" indent="0" algn="just" fontAlgn="auto">
              <a:spcAft>
                <a:spcPts val="0"/>
              </a:spcAft>
              <a:buFont typeface="Wingdings 2"/>
              <a:buNone/>
              <a:defRPr/>
            </a:pPr>
            <a:endParaRPr lang="fr-FR" b="1" dirty="0"/>
          </a:p>
          <a:p>
            <a:pPr marL="0" indent="0" algn="just" fontAlgn="auto">
              <a:spcAft>
                <a:spcPts val="0"/>
              </a:spcAft>
              <a:buFont typeface="Wingdings 2"/>
              <a:buNone/>
              <a:defRPr/>
            </a:pPr>
            <a:r>
              <a:rPr lang="fr-FR" b="1" dirty="0"/>
              <a:t>2. Avoir obtenu une note égale ou supérieure à 10 sur 20 à l’évaluation spécifique, </a:t>
            </a:r>
            <a:r>
              <a:rPr lang="fr-FR" dirty="0"/>
              <a:t>constituée pour 80% d’un examen oral spécifique et pour 20% des notes du contrôle continu en terminale. L’examen oral de terminal est une étude de documents inconnus du candidat en histoire ou en géographie suivi d’un entretien, le tout en anglais sur une durée de 20 mn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re 1"/>
          <p:cNvSpPr>
            <a:spLocks noGrp="1"/>
          </p:cNvSpPr>
          <p:nvPr>
            <p:ph type="title"/>
          </p:nvPr>
        </p:nvSpPr>
        <p:spPr/>
        <p:txBody>
          <a:bodyPr/>
          <a:lstStyle/>
          <a:p>
            <a:r>
              <a:rPr lang="fr-FR" dirty="0">
                <a:solidFill>
                  <a:srgbClr val="C00000"/>
                </a:solidFill>
              </a:rPr>
              <a:t>Les projets et échanges</a:t>
            </a:r>
          </a:p>
        </p:txBody>
      </p:sp>
      <p:sp>
        <p:nvSpPr>
          <p:cNvPr id="3" name="Espace réservé du contenu 2"/>
          <p:cNvSpPr>
            <a:spLocks noGrp="1"/>
          </p:cNvSpPr>
          <p:nvPr>
            <p:ph sz="quarter" idx="1"/>
          </p:nvPr>
        </p:nvSpPr>
        <p:spPr>
          <a:xfrm>
            <a:off x="179512" y="1527174"/>
            <a:ext cx="8856983" cy="5142185"/>
          </a:xfrm>
        </p:spPr>
        <p:txBody>
          <a:bodyPr>
            <a:normAutofit/>
          </a:bodyPr>
          <a:lstStyle/>
          <a:p>
            <a:pPr marL="0" indent="0" algn="ctr">
              <a:lnSpc>
                <a:spcPct val="80000"/>
              </a:lnSpc>
              <a:buFont typeface="Wingdings 2" pitchFamily="18" charset="2"/>
              <a:buNone/>
            </a:pPr>
            <a:r>
              <a:rPr lang="fr-FR" sz="1300" dirty="0"/>
              <a:t> </a:t>
            </a:r>
            <a:r>
              <a:rPr lang="fr-FR" sz="1300" b="1" dirty="0"/>
              <a:t>ACTIVITÉS CULTURELLES ET ÉCHANGES</a:t>
            </a:r>
          </a:p>
          <a:p>
            <a:pPr marL="0" indent="0" algn="just">
              <a:lnSpc>
                <a:spcPct val="80000"/>
              </a:lnSpc>
              <a:buFont typeface="Wingdings 2" pitchFamily="18" charset="2"/>
              <a:buNone/>
            </a:pPr>
            <a:endParaRPr lang="fr-FR" sz="1300" dirty="0"/>
          </a:p>
          <a:p>
            <a:pPr marL="0" indent="0" algn="just">
              <a:lnSpc>
                <a:spcPct val="80000"/>
              </a:lnSpc>
              <a:buFont typeface="Wingdings 2" pitchFamily="18" charset="2"/>
              <a:buNone/>
            </a:pPr>
            <a:r>
              <a:rPr lang="fr-FR" sz="1300" dirty="0"/>
              <a:t>Dans le cadre de son projet, </a:t>
            </a:r>
            <a:r>
              <a:rPr lang="fr-FR" sz="1300" b="1" dirty="0"/>
              <a:t>l'établissement a la possibilité d’organiser des activités culturelles et d'échanges</a:t>
            </a:r>
            <a:r>
              <a:rPr lang="fr-FR" sz="1300" dirty="0"/>
              <a:t> visant à faire acquérir aux élèves une connaissance approfondie de la civilisation du ou des pays où est parlée la langue de la section.</a:t>
            </a:r>
          </a:p>
          <a:p>
            <a:pPr marL="0" indent="0" algn="just">
              <a:lnSpc>
                <a:spcPct val="80000"/>
              </a:lnSpc>
            </a:pPr>
            <a:endParaRPr lang="fr-FR" sz="1300" dirty="0"/>
          </a:p>
          <a:p>
            <a:pPr marL="0" indent="0" algn="ctr">
              <a:lnSpc>
                <a:spcPct val="80000"/>
              </a:lnSpc>
              <a:buFont typeface="Wingdings 2" pitchFamily="18" charset="2"/>
              <a:buNone/>
            </a:pPr>
            <a:r>
              <a:rPr lang="fr-FR" sz="1300" b="1" dirty="0"/>
              <a:t>LES PROJETS</a:t>
            </a:r>
          </a:p>
          <a:p>
            <a:pPr marL="0" indent="0" algn="just">
              <a:lnSpc>
                <a:spcPct val="80000"/>
              </a:lnSpc>
            </a:pPr>
            <a:endParaRPr lang="fr-FR" sz="1300" dirty="0"/>
          </a:p>
          <a:p>
            <a:pPr marL="0" indent="0" algn="just">
              <a:lnSpc>
                <a:spcPct val="80000"/>
              </a:lnSpc>
            </a:pPr>
            <a:r>
              <a:rPr lang="fr-FR" sz="1300" b="1" dirty="0"/>
              <a:t> En 2</a:t>
            </a:r>
            <a:r>
              <a:rPr lang="fr-FR" sz="1300" b="1" baseline="30000" dirty="0"/>
              <a:t>nde</a:t>
            </a:r>
            <a:r>
              <a:rPr lang="fr-FR" sz="1300" b="1" dirty="0"/>
              <a:t> :</a:t>
            </a:r>
          </a:p>
          <a:p>
            <a:pPr marL="0" indent="0" algn="just">
              <a:lnSpc>
                <a:spcPct val="80000"/>
              </a:lnSpc>
              <a:buFont typeface="Wingdings 2" pitchFamily="18" charset="2"/>
              <a:buNone/>
            </a:pPr>
            <a:r>
              <a:rPr lang="fr-FR" sz="1300" dirty="0"/>
              <a:t>- le projet cinéma : écriture de script et réalisation d’un film en anglais avec un festival du cinéma à la fin de l’année.</a:t>
            </a:r>
          </a:p>
          <a:p>
            <a:pPr marL="0" indent="0" algn="just">
              <a:lnSpc>
                <a:spcPct val="80000"/>
              </a:lnSpc>
              <a:buFontTx/>
              <a:buChar char="-"/>
            </a:pPr>
            <a:r>
              <a:rPr lang="fr-FR" sz="1300" dirty="0"/>
              <a:t>E-</a:t>
            </a:r>
            <a:r>
              <a:rPr lang="fr-FR" sz="1300" dirty="0" err="1"/>
              <a:t>Twinning</a:t>
            </a:r>
            <a:r>
              <a:rPr lang="fr-FR" sz="1300" dirty="0"/>
              <a:t> : projet dont le but est de découvrir l’héritage culturel des pays partenaires (Mexique, Pologne, Portugal et Turquie) grâce  à différentes activés permettant l’utilisation d’outils numériques variés (Vidéos, images interactives, interviews virtuelles…). La langue utilisée pour réaliser l’ensemble du projet et pour échanger entre élèves partenaires est l’anglais. Cours en </a:t>
            </a:r>
            <a:r>
              <a:rPr lang="fr-FR" sz="1300" dirty="0" err="1"/>
              <a:t>co</a:t>
            </a:r>
            <a:r>
              <a:rPr lang="fr-FR" sz="1300" dirty="0"/>
              <a:t>-animation avec l’assistant de langue, d’origine indienne, qui a également pu apporter un éclairage sur l’héritage culturel de son pays. </a:t>
            </a:r>
          </a:p>
          <a:p>
            <a:pPr algn="just">
              <a:lnSpc>
                <a:spcPct val="80000"/>
              </a:lnSpc>
            </a:pPr>
            <a:r>
              <a:rPr lang="fr-FR" sz="1300" b="1" dirty="0"/>
              <a:t>En 1</a:t>
            </a:r>
            <a:r>
              <a:rPr lang="fr-FR" sz="1300" b="1" baseline="30000" dirty="0"/>
              <a:t>ère</a:t>
            </a:r>
            <a:r>
              <a:rPr lang="fr-FR" sz="1300" b="1" dirty="0"/>
              <a:t> :</a:t>
            </a:r>
          </a:p>
          <a:p>
            <a:pPr marL="0" indent="0" algn="just">
              <a:lnSpc>
                <a:spcPct val="80000"/>
              </a:lnSpc>
              <a:buFontTx/>
              <a:buNone/>
            </a:pPr>
            <a:r>
              <a:rPr lang="fr-FR" sz="1300" dirty="0"/>
              <a:t>Projet ‘</a:t>
            </a:r>
            <a:r>
              <a:rPr lang="fr-FR" sz="1300" dirty="0" err="1"/>
              <a:t>Writing</a:t>
            </a:r>
            <a:r>
              <a:rPr lang="fr-FR" sz="1300" dirty="0"/>
              <a:t>’: les élèves sont amenés à écrire un journal, une nouvelle et une chanson. Les travaux font tous l’objet d’une présentation orale devant la classe.</a:t>
            </a:r>
          </a:p>
          <a:p>
            <a:pPr marL="0" indent="0" algn="just">
              <a:lnSpc>
                <a:spcPct val="80000"/>
              </a:lnSpc>
              <a:buFontTx/>
              <a:buNone/>
            </a:pPr>
            <a:endParaRPr lang="fr-FR" sz="1300" dirty="0"/>
          </a:p>
          <a:p>
            <a:pPr marL="0" indent="0" algn="ctr">
              <a:lnSpc>
                <a:spcPct val="80000"/>
              </a:lnSpc>
              <a:buFont typeface="Wingdings 2" pitchFamily="18" charset="2"/>
              <a:buNone/>
            </a:pPr>
            <a:r>
              <a:rPr lang="fr-FR" sz="1300" b="1" dirty="0"/>
              <a:t>LES ÉCHANGES EN 2</a:t>
            </a:r>
            <a:r>
              <a:rPr lang="fr-FR" sz="1300" b="1" baseline="30000" dirty="0"/>
              <a:t>nde</a:t>
            </a:r>
            <a:r>
              <a:rPr lang="fr-FR" sz="1300" b="1" dirty="0"/>
              <a:t> et en 1</a:t>
            </a:r>
            <a:r>
              <a:rPr lang="fr-FR" sz="1300" b="1" baseline="30000" dirty="0"/>
              <a:t>ère</a:t>
            </a:r>
            <a:r>
              <a:rPr lang="fr-FR" sz="1300" b="1" dirty="0"/>
              <a:t> </a:t>
            </a:r>
          </a:p>
          <a:p>
            <a:pPr marL="0" indent="0" algn="just">
              <a:lnSpc>
                <a:spcPct val="80000"/>
              </a:lnSpc>
              <a:buFont typeface="Wingdings 2" pitchFamily="18" charset="2"/>
              <a:buNone/>
            </a:pPr>
            <a:endParaRPr lang="fr-FR" sz="1300" dirty="0"/>
          </a:p>
          <a:p>
            <a:pPr marL="0" indent="0" algn="just">
              <a:lnSpc>
                <a:spcPct val="80000"/>
              </a:lnSpc>
            </a:pPr>
            <a:r>
              <a:rPr lang="fr-FR" sz="1300" b="1" dirty="0"/>
              <a:t> Les échanges en 2</a:t>
            </a:r>
            <a:r>
              <a:rPr lang="fr-FR" sz="1300" b="1" baseline="30000" dirty="0"/>
              <a:t>nde</a:t>
            </a:r>
            <a:r>
              <a:rPr lang="fr-FR" sz="1300" b="1" dirty="0"/>
              <a:t> : </a:t>
            </a:r>
          </a:p>
          <a:p>
            <a:pPr marL="0" indent="0" algn="just">
              <a:lnSpc>
                <a:spcPct val="80000"/>
              </a:lnSpc>
              <a:buFont typeface="Wingdings 2" pitchFamily="18" charset="2"/>
              <a:buNone/>
            </a:pPr>
            <a:r>
              <a:rPr lang="fr-FR" sz="1300" dirty="0"/>
              <a:t>- Bristol Central High </a:t>
            </a:r>
            <a:r>
              <a:rPr lang="fr-FR" sz="1300" dirty="0" err="1"/>
              <a:t>School</a:t>
            </a:r>
            <a:r>
              <a:rPr lang="fr-FR" sz="1300" dirty="0"/>
              <a:t> (Connecticut, États-Unis)</a:t>
            </a:r>
          </a:p>
          <a:p>
            <a:pPr marL="0" indent="0" algn="just">
              <a:lnSpc>
                <a:spcPct val="80000"/>
              </a:lnSpc>
              <a:buFont typeface="Wingdings 2" pitchFamily="18" charset="2"/>
              <a:buNone/>
            </a:pPr>
            <a:r>
              <a:rPr lang="fr-FR" sz="1300" dirty="0"/>
              <a:t>- Greensburg High </a:t>
            </a:r>
            <a:r>
              <a:rPr lang="fr-FR" sz="1300" dirty="0" err="1"/>
              <a:t>School</a:t>
            </a:r>
            <a:r>
              <a:rPr lang="fr-FR" sz="1300" dirty="0"/>
              <a:t> (Pennsylvanie, États-Unis)</a:t>
            </a:r>
          </a:p>
          <a:p>
            <a:pPr marL="0" indent="0" algn="just">
              <a:lnSpc>
                <a:spcPct val="80000"/>
              </a:lnSpc>
            </a:pPr>
            <a:r>
              <a:rPr lang="fr-FR" sz="1300" b="1" dirty="0"/>
              <a:t> L’échange en 1</a:t>
            </a:r>
            <a:r>
              <a:rPr lang="fr-FR" sz="1300" b="1" baseline="30000" dirty="0"/>
              <a:t>ère</a:t>
            </a:r>
            <a:r>
              <a:rPr lang="fr-FR" sz="1300" b="1" dirty="0"/>
              <a:t> :</a:t>
            </a:r>
          </a:p>
          <a:p>
            <a:pPr marL="0" indent="0" algn="just">
              <a:lnSpc>
                <a:spcPct val="80000"/>
              </a:lnSpc>
              <a:buFont typeface="Wingdings 2" pitchFamily="18" charset="2"/>
              <a:buNone/>
            </a:pPr>
            <a:r>
              <a:rPr lang="fr-FR" sz="1300" dirty="0"/>
              <a:t>- </a:t>
            </a:r>
            <a:r>
              <a:rPr lang="fr-FR" sz="1300" dirty="0" err="1"/>
              <a:t>Olympiaskolan</a:t>
            </a:r>
            <a:r>
              <a:rPr lang="fr-FR" sz="1300" b="1" dirty="0"/>
              <a:t> </a:t>
            </a:r>
            <a:r>
              <a:rPr lang="fr-FR" sz="1300" dirty="0"/>
              <a:t>(Helsingborg, Suède)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re 1"/>
          <p:cNvSpPr>
            <a:spLocks noGrp="1"/>
          </p:cNvSpPr>
          <p:nvPr>
            <p:ph type="title"/>
          </p:nvPr>
        </p:nvSpPr>
        <p:spPr/>
        <p:txBody>
          <a:bodyPr/>
          <a:lstStyle/>
          <a:p>
            <a:r>
              <a:rPr lang="fr-FR" dirty="0">
                <a:solidFill>
                  <a:srgbClr val="C00000"/>
                </a:solidFill>
              </a:rPr>
              <a:t>Pourquoi demander la section européenne?</a:t>
            </a:r>
          </a:p>
        </p:txBody>
      </p:sp>
      <p:sp>
        <p:nvSpPr>
          <p:cNvPr id="21506" name="Espace réservé du contenu 2"/>
          <p:cNvSpPr>
            <a:spLocks noGrp="1"/>
          </p:cNvSpPr>
          <p:nvPr>
            <p:ph sz="quarter" idx="1"/>
          </p:nvPr>
        </p:nvSpPr>
        <p:spPr>
          <a:xfrm>
            <a:off x="301625" y="1527175"/>
            <a:ext cx="8504238" cy="4572000"/>
          </a:xfrm>
        </p:spPr>
        <p:txBody>
          <a:bodyPr/>
          <a:lstStyle/>
          <a:p>
            <a:pPr algn="just"/>
            <a:r>
              <a:rPr lang="fr-FR" dirty="0"/>
              <a:t> Vous êtes volontaire et motivé(e) pour développer vos compétences en langues vivantes et êtes curieux(se) des cultures des pays anglophones.</a:t>
            </a:r>
          </a:p>
          <a:p>
            <a:pPr algn="just"/>
            <a:endParaRPr lang="fr-FR" dirty="0"/>
          </a:p>
          <a:p>
            <a:pPr algn="just"/>
            <a:r>
              <a:rPr lang="fr-FR" dirty="0"/>
              <a:t>Vous êtes prêt(e) à y consacrer deux heures de cours par semaine ainsi que du travail personnel.</a:t>
            </a:r>
          </a:p>
          <a:p>
            <a:pPr algn="just">
              <a:buFont typeface="Wingdings 2" pitchFamily="18" charset="2"/>
              <a:buNone/>
            </a:pPr>
            <a:endParaRPr lang="fr-FR" dirty="0"/>
          </a:p>
          <a:p>
            <a:pPr algn="just"/>
            <a:r>
              <a:rPr lang="fr-FR" dirty="0"/>
              <a:t>Pour avoir un plus sur votre dossier </a:t>
            </a:r>
            <a:r>
              <a:rPr lang="fr-FR" dirty="0" err="1"/>
              <a:t>Parcoursup</a:t>
            </a:r>
            <a:r>
              <a:rPr lang="fr-FR" dirty="0"/>
              <a:t>.</a:t>
            </a:r>
          </a:p>
          <a:p>
            <a:pPr algn="just">
              <a:buFont typeface="Wingdings 2" pitchFamily="18" charset="2"/>
              <a:buNone/>
            </a:pPr>
            <a:endParaRPr lang="fr-FR" dirty="0"/>
          </a:p>
          <a:p>
            <a:pPr algn="just"/>
            <a:endParaRPr lang="fr-FR" dirty="0"/>
          </a:p>
          <a:p>
            <a:pPr algn="just">
              <a:buFont typeface="Wingdings 2" pitchFamily="18" charset="2"/>
              <a:buNone/>
            </a:pPr>
            <a:endParaRPr lang="fr-FR" dirty="0"/>
          </a:p>
          <a:p>
            <a:pPr algn="just">
              <a:buFont typeface="Wingdings 2" pitchFamily="18" charset="2"/>
              <a:buNone/>
            </a:pP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re 1"/>
          <p:cNvSpPr>
            <a:spLocks noGrp="1"/>
          </p:cNvSpPr>
          <p:nvPr>
            <p:ph type="title"/>
          </p:nvPr>
        </p:nvSpPr>
        <p:spPr/>
        <p:txBody>
          <a:bodyPr/>
          <a:lstStyle/>
          <a:p>
            <a:r>
              <a:rPr lang="fr-FR" dirty="0">
                <a:solidFill>
                  <a:srgbClr val="C00000"/>
                </a:solidFill>
              </a:rPr>
              <a:t>Comment rejoindre la section européenne ?</a:t>
            </a:r>
          </a:p>
        </p:txBody>
      </p:sp>
      <p:sp>
        <p:nvSpPr>
          <p:cNvPr id="3" name="Espace réservé du contenu 2"/>
          <p:cNvSpPr>
            <a:spLocks noGrp="1"/>
          </p:cNvSpPr>
          <p:nvPr>
            <p:ph sz="quarter" idx="1"/>
          </p:nvPr>
        </p:nvSpPr>
        <p:spPr>
          <a:xfrm>
            <a:off x="301625" y="1527175"/>
            <a:ext cx="8504238" cy="4572000"/>
          </a:xfrm>
        </p:spPr>
        <p:txBody>
          <a:bodyPr>
            <a:normAutofit/>
          </a:bodyPr>
          <a:lstStyle/>
          <a:p>
            <a:pPr marL="274320" indent="-274320" algn="just" fontAlgn="auto">
              <a:spcAft>
                <a:spcPts val="600"/>
              </a:spcAft>
              <a:buFont typeface="Wingdings 2"/>
              <a:buChar char=""/>
              <a:defRPr/>
            </a:pPr>
            <a:r>
              <a:rPr lang="fr-FR" dirty="0"/>
              <a:t> Demander le lycée Jean Monnet et la section européenne en vœu n°1 sur </a:t>
            </a:r>
            <a:r>
              <a:rPr lang="fr-FR" dirty="0" err="1"/>
              <a:t>Affelnet</a:t>
            </a:r>
            <a:endParaRPr lang="fr-FR" dirty="0"/>
          </a:p>
          <a:p>
            <a:pPr marL="274320" indent="-274320" algn="just" fontAlgn="auto">
              <a:spcAft>
                <a:spcPts val="600"/>
              </a:spcAft>
              <a:buFont typeface="Wingdings 2"/>
              <a:buChar char=""/>
              <a:defRPr/>
            </a:pPr>
            <a:r>
              <a:rPr lang="fr-FR" dirty="0"/>
              <a:t>Demander simplement le lycée Jean Monnet en vœu n°2</a:t>
            </a:r>
          </a:p>
          <a:p>
            <a:pPr marL="274320" indent="-274320" algn="just" fontAlgn="auto">
              <a:spcAft>
                <a:spcPts val="600"/>
              </a:spcAft>
              <a:buFont typeface="Wingdings 2"/>
              <a:buChar char=""/>
              <a:defRPr/>
            </a:pPr>
            <a:r>
              <a:rPr lang="fr-FR" dirty="0"/>
              <a:t>C’est le serveur </a:t>
            </a:r>
            <a:r>
              <a:rPr lang="fr-FR" dirty="0" err="1"/>
              <a:t>Affelnet</a:t>
            </a:r>
            <a:r>
              <a:rPr lang="fr-FR" dirty="0"/>
              <a:t> qui recrute les élèves (places limitées)</a:t>
            </a:r>
          </a:p>
          <a:p>
            <a:pPr marL="274320" indent="-274320" algn="just" fontAlgn="auto">
              <a:spcAft>
                <a:spcPts val="600"/>
              </a:spcAft>
              <a:buFont typeface="Wingdings 2"/>
              <a:buChar char=""/>
              <a:defRPr/>
            </a:pPr>
            <a:r>
              <a:rPr lang="fr-FR" dirty="0"/>
              <a:t>Les élèves du secteur sont prioritaires</a:t>
            </a:r>
          </a:p>
          <a:p>
            <a:pPr marL="274320" indent="-274320" algn="just" fontAlgn="auto">
              <a:spcAft>
                <a:spcPts val="600"/>
              </a:spcAft>
              <a:buFont typeface="Wingdings 2"/>
              <a:buNone/>
              <a:defRPr/>
            </a:pPr>
            <a:endParaRPr lang="fr-FR" dirty="0"/>
          </a:p>
          <a:p>
            <a:pPr marL="0" indent="0" algn="just" fontAlgn="auto">
              <a:spcAft>
                <a:spcPts val="0"/>
              </a:spcAft>
              <a:buFont typeface="Wingdings 2"/>
              <a:buNone/>
              <a:defRPr/>
            </a:pPr>
            <a:endParaRPr lang="fr-FR" dirty="0"/>
          </a:p>
          <a:p>
            <a:pPr marL="274320" indent="-274320" algn="just" fontAlgn="auto">
              <a:spcAft>
                <a:spcPts val="0"/>
              </a:spcAft>
              <a:buFont typeface="Wingdings 2"/>
              <a:buNone/>
              <a:defRPr/>
            </a:pPr>
            <a:endParaRPr lang="fr-FR" dirty="0"/>
          </a:p>
          <a:p>
            <a:pPr marL="274320" indent="-274320" algn="just" fontAlgn="auto">
              <a:spcAft>
                <a:spcPts val="0"/>
              </a:spcAft>
              <a:buFont typeface="Wingdings 2"/>
              <a:buNone/>
              <a:defRPr/>
            </a:pPr>
            <a:endParaRPr lang="fr-F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175</TotalTime>
  <Words>593</Words>
  <Application>Microsoft Office PowerPoint</Application>
  <PresentationFormat>Affichage à l'écran (4:3)</PresentationFormat>
  <Paragraphs>72</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Civil</vt:lpstr>
      <vt:lpstr>La Section Européenne anglais  au Lycée Jean Monnet (filière générale)</vt:lpstr>
      <vt:lpstr>Dispositif</vt:lpstr>
      <vt:lpstr>La DNL (histoire-géographie en anglais)</vt:lpstr>
      <vt:lpstr>OBJECTIFS</vt:lpstr>
      <vt:lpstr>La Reconnaissance</vt:lpstr>
      <vt:lpstr>Les conditions d’obtention de la mention</vt:lpstr>
      <vt:lpstr>Les projets et échanges</vt:lpstr>
      <vt:lpstr>Pourquoi demander la section européenne?</vt:lpstr>
      <vt:lpstr>Comment rejoindre la section européenne ?</vt:lpstr>
      <vt:lpstr>SO, JOIN THE EUROPEAN SECTION!!!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Section Européenne au Lycée Jean Monnet</dc:title>
  <dc:creator>heibcosta</dc:creator>
  <cp:lastModifiedBy>Dominois</cp:lastModifiedBy>
  <cp:revision>27</cp:revision>
  <dcterms:created xsi:type="dcterms:W3CDTF">2021-03-15T13:35:13Z</dcterms:created>
  <dcterms:modified xsi:type="dcterms:W3CDTF">2021-03-27T16:12:45Z</dcterms:modified>
</cp:coreProperties>
</file>