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2" r:id="rId12"/>
    <p:sldId id="264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283C4-69C4-4B10-9EB4-C99EB4AB0E72}" type="datetime1">
              <a:rPr lang="fr-FR" smtClean="0"/>
              <a:t>09/12/2022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D04816-4A16-4B9A-8B75-D40768E67554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b="1" i="1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i="1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F4839ECD-B0F4-4E9C-8A41-C7FF6F05ABC7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C5CE0-6D1B-424F-996A-7CF1236C9093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BCED7F-8361-4784-80FC-58B2367AC205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noProof="0" dirty="0"/>
              <a:t>Modifiez les styles du texte du masque</a:t>
            </a:r>
            <a:endParaRPr lang="fr-FR" dirty="0"/>
          </a:p>
          <a:p>
            <a:pPr lvl="1" rtl="0"/>
            <a:r>
              <a:rPr lang="fr-FR" dirty="0" err="1"/>
              <a:t>Deuxième</a:t>
            </a:r>
            <a:r>
              <a:rPr lang="fr-FR" dirty="0"/>
              <a:t> </a:t>
            </a:r>
            <a:r>
              <a:rPr lang="fr-FR" dirty="0" err="1"/>
              <a:t>niveau</a:t>
            </a:r>
            <a:endParaRPr lang="fr-FR" dirty="0"/>
          </a:p>
          <a:p>
            <a:pPr lvl="2" rtl="0"/>
            <a:r>
              <a:rPr lang="fr-FR" dirty="0" err="1"/>
              <a:t>Troisième</a:t>
            </a:r>
            <a:r>
              <a:rPr lang="fr-FR" dirty="0"/>
              <a:t> </a:t>
            </a:r>
            <a:r>
              <a:rPr lang="fr-FR" dirty="0" err="1"/>
              <a:t>niveau</a:t>
            </a:r>
            <a:endParaRPr lang="fr-FR" dirty="0"/>
          </a:p>
          <a:p>
            <a:pPr lvl="3" rtl="0"/>
            <a:r>
              <a:rPr lang="fr-FR" dirty="0" err="1"/>
              <a:t>Quatrième</a:t>
            </a:r>
            <a:r>
              <a:rPr lang="fr-FR" dirty="0"/>
              <a:t> </a:t>
            </a:r>
            <a:r>
              <a:rPr lang="fr-FR" dirty="0" err="1"/>
              <a:t>niveau</a:t>
            </a:r>
            <a:endParaRPr lang="fr-FR" dirty="0"/>
          </a:p>
          <a:p>
            <a:pPr lvl="4" rtl="0"/>
            <a:r>
              <a:rPr lang="fr-FR" dirty="0" err="1"/>
              <a:t>Cinquième</a:t>
            </a:r>
            <a:r>
              <a:rPr lang="fr-FR" dirty="0"/>
              <a:t> </a:t>
            </a:r>
            <a:r>
              <a:rPr lang="fr-FR" dirty="0" err="1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782E0-924C-4C80-878E-1A91F4E2D435}" type="datetime1">
              <a:rPr lang="fr-FR" smtClean="0"/>
              <a:t>09/12/2022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246BB8-95D5-4925-A156-AFC4162AE5A9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11" name="Espace réservé d’image 10" descr="Espace réservé vide pour ajouter une image. Cliquez sur l’espace réservé et sélectionnez l’image à ajoute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14" name="Groupe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5B23C-F89E-4A0C-B025-739D1C093814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7D3DD3-58BE-41AA-B645-7E41A687D1FB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A5C24-7937-4C9A-B774-F693B38FC3A3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A013D-9941-4648-9393-6D6C3D9A3531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D9261-D922-4D8A-993C-015074B78B12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40C66C-A21E-4010-856D-58DDEC1C5A07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  <a:p>
            <a:pPr lvl="5" rtl="0"/>
            <a:r>
              <a:rPr lang="fr-FR" noProof="0"/>
              <a:t>Sixième niveau</a:t>
            </a:r>
          </a:p>
          <a:p>
            <a:pPr lvl="6" rtl="0"/>
            <a:r>
              <a:rPr lang="fr-FR" noProof="0"/>
              <a:t>Septième niveau</a:t>
            </a:r>
          </a:p>
          <a:p>
            <a:pPr lvl="7" rtl="0"/>
            <a:r>
              <a:rPr lang="fr-FR" noProof="0"/>
              <a:t>Huitième niveau</a:t>
            </a:r>
          </a:p>
          <a:p>
            <a:pPr lvl="8" rtl="0"/>
            <a:r>
              <a:rPr lang="fr-FR" noProof="0"/>
              <a:t>Neuvième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7ED33F8C-BA28-4341-BFF2-691DB4C88DBD}" type="datetime1">
              <a:rPr lang="fr-FR" noProof="0" smtClean="0"/>
              <a:t>09/12/2022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fr-FR" noProof="0" smtClean="0"/>
              <a:pPr/>
              <a:t>‹N°›</a:t>
            </a:fld>
            <a:endParaRPr lang="fr-FR" noProof="0"/>
          </a:p>
        </p:txBody>
      </p:sp>
      <p:grpSp>
        <p:nvGrpSpPr>
          <p:cNvPr id="15" name="Groupe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fr-FR" dirty="0"/>
              <a:t>La </a:t>
            </a:r>
            <a:r>
              <a:rPr lang="fr-FR" dirty="0" err="1"/>
              <a:t>mia</a:t>
            </a:r>
            <a:r>
              <a:rPr lang="fr-FR" dirty="0"/>
              <a:t> </a:t>
            </a:r>
            <a:r>
              <a:rPr lang="fr-FR" dirty="0" err="1"/>
              <a:t>scuola</a:t>
            </a:r>
            <a:r>
              <a:rPr lang="fr-FR" dirty="0"/>
              <a:t> jean </a:t>
            </a:r>
            <a:r>
              <a:rPr lang="fr-FR" dirty="0" err="1"/>
              <a:t>monnet</a:t>
            </a:r>
            <a:r>
              <a:rPr lang="fr-FR" dirty="0"/>
              <a:t> </a:t>
            </a:r>
          </a:p>
        </p:txBody>
      </p:sp>
      <p:pic>
        <p:nvPicPr>
          <p:cNvPr id="4" name="Espace réservé d’image 3" descr="Livre ouvert sur une table, rayonnages flous en arrière-plan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Il nome e la </a:t>
            </a:r>
            <a:r>
              <a:rPr lang="fr-FR" dirty="0" err="1"/>
              <a:t>situazione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liceo</a:t>
            </a:r>
            <a:r>
              <a:rPr lang="fr-FR" dirty="0"/>
              <a:t> </a:t>
            </a:r>
          </a:p>
        </p:txBody>
      </p:sp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8DBEC74C-741D-49AF-B648-E7E54F77B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r="7053" b="-1"/>
          <a:stretch/>
        </p:blipFill>
        <p:spPr bwMode="auto">
          <a:xfrm>
            <a:off x="1104900" y="1600200"/>
            <a:ext cx="4914900" cy="4571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IL </a:t>
            </a:r>
            <a:r>
              <a:rPr lang="fr-FR" dirty="0" err="1"/>
              <a:t>mio</a:t>
            </a:r>
            <a:r>
              <a:rPr lang="fr-FR" dirty="0"/>
              <a:t> </a:t>
            </a:r>
            <a:r>
              <a:rPr lang="fr-FR" dirty="0" err="1"/>
              <a:t>liceo</a:t>
            </a:r>
            <a:r>
              <a:rPr lang="fr-FR" dirty="0"/>
              <a:t> si </a:t>
            </a:r>
            <a:r>
              <a:rPr lang="fr-FR" dirty="0" err="1"/>
              <a:t>chiama</a:t>
            </a:r>
            <a:r>
              <a:rPr lang="fr-FR" dirty="0"/>
              <a:t>: « lycée Jean </a:t>
            </a:r>
            <a:r>
              <a:rPr lang="fr-FR" dirty="0" err="1"/>
              <a:t>monnet</a:t>
            </a:r>
            <a:r>
              <a:rPr lang="fr-FR" dirty="0"/>
              <a:t> »</a:t>
            </a:r>
          </a:p>
          <a:p>
            <a:pPr rtl="0"/>
            <a:r>
              <a:rPr lang="fr-FR" dirty="0"/>
              <a:t>Il </a:t>
            </a:r>
            <a:r>
              <a:rPr lang="fr-FR" dirty="0" err="1"/>
              <a:t>liceo</a:t>
            </a:r>
            <a:r>
              <a:rPr lang="fr-FR" dirty="0"/>
              <a:t> si </a:t>
            </a:r>
            <a:r>
              <a:rPr lang="fr-FR" dirty="0" err="1"/>
              <a:t>trova</a:t>
            </a:r>
            <a:r>
              <a:rPr lang="fr-FR" dirty="0"/>
              <a:t> in </a:t>
            </a:r>
            <a:r>
              <a:rPr lang="fr-FR" dirty="0" err="1"/>
              <a:t>francia</a:t>
            </a:r>
            <a:r>
              <a:rPr lang="fr-FR" dirty="0"/>
              <a:t>, a la queue les </a:t>
            </a:r>
            <a:r>
              <a:rPr lang="fr-FR" dirty="0" err="1"/>
              <a:t>yvelines</a:t>
            </a:r>
            <a:endParaRPr lang="fr-FR" dirty="0"/>
          </a:p>
        </p:txBody>
      </p:sp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DD1A41FB-8AE8-4C00-A0A3-A2CC6863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17" y="3387709"/>
            <a:ext cx="4295420" cy="32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 anchor="b">
            <a:normAutofit/>
          </a:bodyPr>
          <a:lstStyle/>
          <a:p>
            <a:pPr rtl="0"/>
            <a:r>
              <a:rPr lang="fr-FR" dirty="0"/>
              <a:t>Disposition de titre et de contenu avec graphique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FA5DEB06-63B2-4E32-8F08-8DF222A54B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496" y="1500028"/>
            <a:ext cx="2011165" cy="20111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Content Placeholder 3">
            <a:extLst>
              <a:ext uri="{FF2B5EF4-FFF2-40B4-BE49-F238E27FC236}">
                <a16:creationId xmlns:a16="http://schemas.microsoft.com/office/drawing/2014/main" id="{88D43DB2-DC8B-1C75-7050-D177FC200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7791" y="1548831"/>
            <a:ext cx="4914900" cy="161561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francia</a:t>
            </a:r>
            <a:r>
              <a:rPr lang="en-US" dirty="0"/>
              <a:t>, il </a:t>
            </a:r>
            <a:r>
              <a:rPr lang="en-US" dirty="0" err="1"/>
              <a:t>liceo</a:t>
            </a:r>
            <a:r>
              <a:rPr lang="en-US" dirty="0"/>
              <a:t> dura </a:t>
            </a:r>
            <a:r>
              <a:rPr lang="en-US" dirty="0" err="1"/>
              <a:t>tre</a:t>
            </a:r>
            <a:r>
              <a:rPr lang="en-US" dirty="0"/>
              <a:t> anni.</a:t>
            </a: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DD7D3EC7-849F-497C-85B8-53EF7BEB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6" y="4109663"/>
            <a:ext cx="2207758" cy="16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F502A8-B506-4BCC-A661-A22338F41A0F}"/>
              </a:ext>
            </a:extLst>
          </p:cNvPr>
          <p:cNvSpPr txBox="1"/>
          <p:nvPr/>
        </p:nvSpPr>
        <p:spPr>
          <a:xfrm flipH="1">
            <a:off x="3637791" y="4239641"/>
            <a:ext cx="491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Mentre</a:t>
            </a:r>
            <a:r>
              <a:rPr lang="fr-FR" dirty="0"/>
              <a:t>, in Italia il </a:t>
            </a:r>
            <a:r>
              <a:rPr lang="fr-FR" dirty="0" err="1"/>
              <a:t>liceo</a:t>
            </a:r>
            <a:r>
              <a:rPr lang="fr-FR" dirty="0"/>
              <a:t> dura 5 </a:t>
            </a:r>
            <a:r>
              <a:rPr lang="fr-FR" dirty="0" err="1"/>
              <a:t>anni</a:t>
            </a:r>
            <a:r>
              <a:rPr lang="fr-FR" dirty="0"/>
              <a:t>.</a:t>
            </a:r>
          </a:p>
        </p:txBody>
      </p:sp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A4A9E9DC-FDE9-4E57-B347-B1F2AB90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98" y="5047534"/>
            <a:ext cx="3047265" cy="17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’images pour lycée francais">
            <a:extLst>
              <a:ext uri="{FF2B5EF4-FFF2-40B4-BE49-F238E27FC236}">
                <a16:creationId xmlns:a16="http://schemas.microsoft.com/office/drawing/2014/main" id="{4998771C-79C2-4759-AB9E-0F103A91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71" y="1405121"/>
            <a:ext cx="2531644" cy="21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orari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settimana</a:t>
            </a:r>
            <a:r>
              <a:rPr lang="fr-FR" dirty="0"/>
              <a:t> </a:t>
            </a:r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4232673"/>
              </p:ext>
            </p:extLst>
          </p:nvPr>
        </p:nvGraphicFramePr>
        <p:xfrm>
          <a:off x="927032" y="1648326"/>
          <a:ext cx="10681035" cy="304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201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comincio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Finisco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201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Lundì</a:t>
                      </a:r>
                      <a:r>
                        <a:rPr lang="fr-FR" noProof="0" dirty="0"/>
                        <a:t> e </a:t>
                      </a:r>
                      <a:r>
                        <a:rPr lang="fr-FR" noProof="0" dirty="0" err="1"/>
                        <a:t>martedì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Alle </a:t>
                      </a:r>
                      <a:r>
                        <a:rPr lang="fr-FR" noProof="0" dirty="0" err="1"/>
                        <a:t>otto</a:t>
                      </a:r>
                      <a:r>
                        <a:rPr lang="fr-FR" noProof="0" dirty="0"/>
                        <a:t> e </a:t>
                      </a:r>
                      <a:r>
                        <a:rPr lang="fr-FR" b="1" strike="sngStrike" noProof="0" dirty="0"/>
                        <a:t>un </a:t>
                      </a:r>
                      <a:r>
                        <a:rPr lang="fr-FR" noProof="0" dirty="0"/>
                        <a:t>mezzo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Alle </a:t>
                      </a:r>
                      <a:r>
                        <a:rPr lang="fr-FR" noProof="0" dirty="0" err="1"/>
                        <a:t>cinque</a:t>
                      </a:r>
                      <a:r>
                        <a:rPr lang="fr-FR" noProof="0" dirty="0"/>
                        <a:t> e </a:t>
                      </a:r>
                      <a:r>
                        <a:rPr lang="fr-FR" b="1" strike="sngStrike" noProof="0" dirty="0"/>
                        <a:t>un  </a:t>
                      </a:r>
                      <a:r>
                        <a:rPr lang="fr-FR" noProof="0" dirty="0"/>
                        <a:t>mezzo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201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Mercoledì</a:t>
                      </a:r>
                      <a:r>
                        <a:rPr lang="fr-FR" noProof="0" dirty="0"/>
                        <a:t> e </a:t>
                      </a:r>
                      <a:r>
                        <a:rPr lang="fr-FR" noProof="0" dirty="0" err="1"/>
                        <a:t>giovedì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Alle nove e </a:t>
                      </a:r>
                      <a:r>
                        <a:rPr lang="fr-FR" b="1" strike="sngStrike" noProof="0" dirty="0"/>
                        <a:t>un </a:t>
                      </a:r>
                      <a:r>
                        <a:rPr lang="fr-FR" noProof="0" dirty="0"/>
                        <a:t>mezzo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Alle </a:t>
                      </a:r>
                      <a:r>
                        <a:rPr lang="fr-FR" noProof="0" dirty="0" err="1"/>
                        <a:t>tre</a:t>
                      </a:r>
                      <a:r>
                        <a:rPr lang="fr-FR" noProof="0" dirty="0"/>
                        <a:t> e </a:t>
                      </a:r>
                      <a:r>
                        <a:rPr lang="fr-FR" b="1" strike="sngStrike" noProof="0" dirty="0"/>
                        <a:t>un  </a:t>
                      </a:r>
                      <a:r>
                        <a:rPr lang="fr-FR" noProof="0" dirty="0"/>
                        <a:t>quarto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201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venerdì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Alle nove e </a:t>
                      </a:r>
                      <a:r>
                        <a:rPr lang="fr-FR" b="1" strike="sngStrike" noProof="0" dirty="0"/>
                        <a:t>un </a:t>
                      </a:r>
                      <a:r>
                        <a:rPr lang="fr-FR" noProof="0" dirty="0"/>
                        <a:t>mezzo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Alle </a:t>
                      </a:r>
                      <a:r>
                        <a:rPr lang="fr-FR" noProof="0" dirty="0" err="1"/>
                        <a:t>cinque</a:t>
                      </a:r>
                      <a:r>
                        <a:rPr lang="fr-FR" noProof="0" dirty="0"/>
                        <a:t> e </a:t>
                      </a:r>
                      <a:r>
                        <a:rPr lang="fr-FR" b="1" strike="sngStrike" noProof="0" dirty="0"/>
                        <a:t>un </a:t>
                      </a:r>
                      <a:r>
                        <a:rPr lang="fr-FR" noProof="0" dirty="0"/>
                        <a:t>mezzo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2938" y="3108958"/>
            <a:ext cx="8886123" cy="77964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sz="4400" dirty="0"/>
              <a:t>Le </a:t>
            </a:r>
            <a:r>
              <a:rPr lang="fr-FR" sz="4400" dirty="0" err="1"/>
              <a:t>materie</a:t>
            </a:r>
            <a:r>
              <a:rPr lang="fr-FR" sz="4400" dirty="0"/>
              <a:t> </a:t>
            </a:r>
            <a:r>
              <a:rPr lang="fr-FR" sz="4400" dirty="0" err="1"/>
              <a:t>studiate</a:t>
            </a:r>
            <a:br>
              <a:rPr lang="fr-FR" sz="4400" dirty="0"/>
            </a:br>
            <a:r>
              <a:rPr lang="fr-FR" sz="4400" dirty="0"/>
              <a:t> in Francia </a:t>
            </a:r>
          </a:p>
        </p:txBody>
      </p:sp>
      <p:pic>
        <p:nvPicPr>
          <p:cNvPr id="2050" name="Picture 2" descr="Résultat d’images pour image matiere francais">
            <a:extLst>
              <a:ext uri="{FF2B5EF4-FFF2-40B4-BE49-F238E27FC236}">
                <a16:creationId xmlns:a16="http://schemas.microsoft.com/office/drawing/2014/main" id="{15BA7700-970F-49FA-9206-4A0ED75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62" y="3827120"/>
            <a:ext cx="3352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’image source">
            <a:extLst>
              <a:ext uri="{FF2B5EF4-FFF2-40B4-BE49-F238E27FC236}">
                <a16:creationId xmlns:a16="http://schemas.microsoft.com/office/drawing/2014/main" id="{B91016DD-9A17-4CE2-BF17-F965E686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68" y="5124721"/>
            <a:ext cx="2387419" cy="15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96E70D01-6B06-4BD7-A5D9-8B7849F4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5" y="670243"/>
            <a:ext cx="1850836" cy="25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’images pour Physique Matiere Scolaire">
            <a:extLst>
              <a:ext uri="{FF2B5EF4-FFF2-40B4-BE49-F238E27FC236}">
                <a16:creationId xmlns:a16="http://schemas.microsoft.com/office/drawing/2014/main" id="{A8833D99-F1D4-4C04-AEE7-4E312476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209" y="731087"/>
            <a:ext cx="2707791" cy="27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’images pour sport Matiere Scolaire ecrit">
            <a:extLst>
              <a:ext uri="{FF2B5EF4-FFF2-40B4-BE49-F238E27FC236}">
                <a16:creationId xmlns:a16="http://schemas.microsoft.com/office/drawing/2014/main" id="{AB327F86-D1D8-4092-898F-E0BA464C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71" y="0"/>
            <a:ext cx="3038941" cy="20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’images pour espagnol ">
            <a:extLst>
              <a:ext uri="{FF2B5EF4-FFF2-40B4-BE49-F238E27FC236}">
                <a16:creationId xmlns:a16="http://schemas.microsoft.com/office/drawing/2014/main" id="{13F4FC65-BAC7-44DA-AC33-5E4A655F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68" y="786035"/>
            <a:ext cx="1620415" cy="16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ésultat d’images pour SVT Matiere Scolaire ecrit">
            <a:extLst>
              <a:ext uri="{FF2B5EF4-FFF2-40B4-BE49-F238E27FC236}">
                <a16:creationId xmlns:a16="http://schemas.microsoft.com/office/drawing/2014/main" id="{63B5ADC0-074D-4C5B-8FB8-FFAF0973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4" y="4004322"/>
            <a:ext cx="1857648" cy="25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ésultat d’images pour les maths Matiere Scolaire ecrit">
            <a:extLst>
              <a:ext uri="{FF2B5EF4-FFF2-40B4-BE49-F238E27FC236}">
                <a16:creationId xmlns:a16="http://schemas.microsoft.com/office/drawing/2014/main" id="{3686A2BF-93BE-426E-8693-AD3EA905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99" y="3827120"/>
            <a:ext cx="3090511" cy="19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ésultat d’images pour Art plastique Matiere Scolaire ecrit">
            <a:extLst>
              <a:ext uri="{FF2B5EF4-FFF2-40B4-BE49-F238E27FC236}">
                <a16:creationId xmlns:a16="http://schemas.microsoft.com/office/drawing/2014/main" id="{0C01F502-0781-4557-B526-07D46970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72" y="-84482"/>
            <a:ext cx="3527649" cy="19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ésultat d’images pour sciences informatique plastique Matiere Scolaire ecrit">
            <a:extLst>
              <a:ext uri="{FF2B5EF4-FFF2-40B4-BE49-F238E27FC236}">
                <a16:creationId xmlns:a16="http://schemas.microsoft.com/office/drawing/2014/main" id="{47F30DBF-4EAE-4BD7-8914-D1E389A8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916" y="4460014"/>
            <a:ext cx="1685240" cy="22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899" y="2292093"/>
            <a:ext cx="10096500" cy="2219691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2800" dirty="0"/>
              <a:t>Le </a:t>
            </a:r>
            <a:r>
              <a:rPr lang="fr-FR" sz="2800" dirty="0" err="1"/>
              <a:t>differenze</a:t>
            </a:r>
            <a:r>
              <a:rPr lang="fr-FR" sz="2800" dirty="0"/>
              <a:t> con </a:t>
            </a:r>
            <a:r>
              <a:rPr lang="fr-FR" sz="2800" dirty="0" err="1"/>
              <a:t>l’italia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0631" y="2435192"/>
            <a:ext cx="9189719" cy="3032158"/>
          </a:xfrm>
        </p:spPr>
        <p:txBody>
          <a:bodyPr rtlCol="0">
            <a:norm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fr-FR" sz="2400" dirty="0"/>
              <a:t>La </a:t>
            </a:r>
            <a:r>
              <a:rPr lang="fr-FR" sz="2400" dirty="0" err="1"/>
              <a:t>storia</a:t>
            </a:r>
            <a:r>
              <a:rPr lang="fr-FR" sz="2400" dirty="0"/>
              <a:t> e la </a:t>
            </a:r>
            <a:r>
              <a:rPr lang="fr-FR" sz="2400" dirty="0" err="1"/>
              <a:t>geogra</a:t>
            </a:r>
            <a:r>
              <a:rPr lang="fr-FR" sz="2400" b="1" dirty="0" err="1"/>
              <a:t>f</a:t>
            </a:r>
            <a:r>
              <a:rPr lang="fr-FR" sz="2400" dirty="0" err="1"/>
              <a:t>ia</a:t>
            </a:r>
            <a:r>
              <a:rPr lang="fr-FR" sz="2400" dirty="0"/>
              <a:t> sono </a:t>
            </a:r>
            <a:r>
              <a:rPr lang="fr-FR" sz="2400" dirty="0" err="1"/>
              <a:t>separate</a:t>
            </a:r>
            <a:r>
              <a:rPr lang="fr-FR" sz="2400" dirty="0"/>
              <a:t> </a:t>
            </a:r>
          </a:p>
          <a:p>
            <a:pPr marL="342900" indent="-342900" rtl="0">
              <a:buFont typeface="+mj-lt"/>
              <a:buAutoNum type="arabicPeriod"/>
            </a:pPr>
            <a:endParaRPr lang="fr-FR" sz="2400" dirty="0"/>
          </a:p>
          <a:p>
            <a:pPr marL="342900" indent="-342900" rtl="0">
              <a:buFont typeface="+mj-lt"/>
              <a:buAutoNum type="arabicPeriod"/>
            </a:pPr>
            <a:r>
              <a:rPr lang="fr-FR" sz="2400" dirty="0"/>
              <a:t>Le </a:t>
            </a:r>
            <a:r>
              <a:rPr lang="fr-FR" sz="2400" dirty="0" err="1"/>
              <a:t>scienze</a:t>
            </a:r>
            <a:r>
              <a:rPr lang="fr-FR" sz="2400" dirty="0"/>
              <a:t> </a:t>
            </a:r>
          </a:p>
          <a:p>
            <a:pPr marL="342900" indent="-342900" rtl="0">
              <a:buFont typeface="+mj-lt"/>
              <a:buAutoNum type="arabicPeriod"/>
            </a:pPr>
            <a:endParaRPr lang="fr-FR" sz="2400" dirty="0"/>
          </a:p>
          <a:p>
            <a:pPr marL="342900" indent="-342900" rtl="0">
              <a:buFont typeface="+mj-lt"/>
              <a:buAutoNum type="arabicPeriod"/>
            </a:pPr>
            <a:r>
              <a:rPr lang="fr-FR" sz="2400" dirty="0"/>
              <a:t>Il </a:t>
            </a:r>
            <a:r>
              <a:rPr lang="fr-FR" sz="2400" dirty="0" err="1"/>
              <a:t>francese</a:t>
            </a:r>
            <a:r>
              <a:rPr lang="fr-FR" sz="2400" dirty="0"/>
              <a:t> </a:t>
            </a:r>
          </a:p>
          <a:p>
            <a:pPr marL="342900" indent="-342900" rtl="0">
              <a:buFont typeface="+mj-lt"/>
              <a:buAutoNum type="arabicPeriod"/>
            </a:pPr>
            <a:endParaRPr lang="fr-FR" sz="2400" dirty="0"/>
          </a:p>
          <a:p>
            <a:pPr marL="342900" indent="-342900" rtl="0">
              <a:buFont typeface="+mj-lt"/>
              <a:buAutoNum type="arabicPeriod"/>
            </a:pPr>
            <a:r>
              <a:rPr lang="fr-FR" sz="2400" dirty="0"/>
              <a:t>La </a:t>
            </a:r>
            <a:r>
              <a:rPr lang="fr-FR" sz="2400" dirty="0" err="1"/>
              <a:t>religione</a:t>
            </a:r>
            <a:r>
              <a:rPr lang="fr-FR" sz="2400" dirty="0"/>
              <a:t> </a:t>
            </a:r>
          </a:p>
          <a:p>
            <a:pPr rtl="0"/>
            <a:r>
              <a:rPr lang="fr-FR" sz="2400" dirty="0"/>
              <a:t>(non </a:t>
            </a:r>
            <a:r>
              <a:rPr lang="fr-FR" sz="2400" dirty="0" err="1"/>
              <a:t>abiamo</a:t>
            </a:r>
            <a:r>
              <a:rPr lang="fr-FR" sz="2400" dirty="0"/>
              <a:t> la </a:t>
            </a:r>
            <a:r>
              <a:rPr lang="fr-FR" sz="2400" dirty="0" err="1"/>
              <a:t>materia</a:t>
            </a:r>
            <a:r>
              <a:rPr lang="fr-FR" sz="2400" dirty="0"/>
              <a:t> </a:t>
            </a:r>
            <a:r>
              <a:rPr lang="fr-FR" sz="2400" dirty="0" err="1"/>
              <a:t>religione</a:t>
            </a:r>
            <a:r>
              <a:rPr lang="fr-FR" sz="2400" dirty="0"/>
              <a:t>)</a:t>
            </a:r>
          </a:p>
        </p:txBody>
      </p:sp>
      <p:pic>
        <p:nvPicPr>
          <p:cNvPr id="4100" name="Picture 4" descr="Afficher l’image source">
            <a:extLst>
              <a:ext uri="{FF2B5EF4-FFF2-40B4-BE49-F238E27FC236}">
                <a16:creationId xmlns:a16="http://schemas.microsoft.com/office/drawing/2014/main" id="{0663063A-FF39-4F3C-8FD7-1703FA05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57" y="3131830"/>
            <a:ext cx="4855945" cy="3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ésultat d’images pour salle cours de religion lycée italie">
            <a:extLst>
              <a:ext uri="{FF2B5EF4-FFF2-40B4-BE49-F238E27FC236}">
                <a16:creationId xmlns:a16="http://schemas.microsoft.com/office/drawing/2014/main" id="{AA708131-7C8D-4D6C-9AA6-85983783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32" y="1964070"/>
            <a:ext cx="2130546" cy="16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-FR" dirty="0"/>
              <a:t>Mia classe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fr-FR" dirty="0"/>
              <a:t>Il nom</a:t>
            </a:r>
            <a:r>
              <a:rPr lang="fr-FR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dirty="0"/>
              <a:t>e e il </a:t>
            </a:r>
            <a:r>
              <a:rPr lang="fr-FR" dirty="0" err="1"/>
              <a:t>numero</a:t>
            </a:r>
            <a:r>
              <a:rPr lang="fr-FR" dirty="0"/>
              <a:t> di </a:t>
            </a:r>
            <a:r>
              <a:rPr lang="fr-FR" dirty="0" err="1"/>
              <a:t>alunni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fr-FR" b="1" dirty="0"/>
              <a:t>La </a:t>
            </a:r>
            <a:r>
              <a:rPr lang="fr-FR" b="1" dirty="0" err="1"/>
              <a:t>m</a:t>
            </a:r>
            <a:r>
              <a:rPr lang="fr-FR" dirty="0" err="1"/>
              <a:t>ia</a:t>
            </a:r>
            <a:r>
              <a:rPr lang="fr-FR" dirty="0"/>
              <a:t> classe si </a:t>
            </a:r>
            <a:r>
              <a:rPr lang="fr-FR" dirty="0" err="1"/>
              <a:t>chiama</a:t>
            </a:r>
            <a:r>
              <a:rPr lang="fr-FR" dirty="0"/>
              <a:t> 207.</a:t>
            </a:r>
          </a:p>
          <a:p>
            <a:pPr rtl="0"/>
            <a:r>
              <a:rPr lang="fr-FR" dirty="0"/>
              <a:t>Ci sono </a:t>
            </a:r>
            <a:r>
              <a:rPr lang="fr-FR" dirty="0" err="1"/>
              <a:t>trentuno</a:t>
            </a:r>
            <a:r>
              <a:rPr lang="fr-FR" dirty="0"/>
              <a:t> </a:t>
            </a:r>
            <a:r>
              <a:rPr lang="fr-FR" dirty="0" err="1"/>
              <a:t>alunni</a:t>
            </a:r>
            <a:r>
              <a:rPr lang="fr-FR" dirty="0"/>
              <a:t> </a:t>
            </a:r>
            <a:r>
              <a:rPr lang="fr-FR" dirty="0" err="1"/>
              <a:t>nella</a:t>
            </a:r>
            <a:r>
              <a:rPr lang="fr-FR" dirty="0"/>
              <a:t> classe.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fr-FR" dirty="0"/>
              <a:t>L’</a:t>
            </a:r>
            <a:r>
              <a:rPr lang="fr-FR" dirty="0" err="1"/>
              <a:t>atmosfera</a:t>
            </a:r>
            <a:r>
              <a:rPr lang="fr-FR" dirty="0"/>
              <a:t>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07848" y="2424112"/>
            <a:ext cx="4919472" cy="3748088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fr-FR" dirty="0"/>
              <a:t>L’</a:t>
            </a:r>
            <a:r>
              <a:rPr lang="fr-FR" dirty="0" err="1"/>
              <a:t>atmosfera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classe è </a:t>
            </a:r>
            <a:r>
              <a:rPr lang="fr-FR" dirty="0" err="1"/>
              <a:t>allegra</a:t>
            </a:r>
            <a:r>
              <a:rPr lang="fr-FR" dirty="0"/>
              <a:t> perch</a:t>
            </a:r>
            <a:r>
              <a:rPr lang="fr-FR" b="1" dirty="0"/>
              <a:t>é</a:t>
            </a:r>
            <a:r>
              <a:rPr lang="fr-FR" dirty="0"/>
              <a:t> tutti sono molto </a:t>
            </a:r>
            <a:r>
              <a:rPr lang="fr-FR" dirty="0" err="1"/>
              <a:t>cordiali</a:t>
            </a:r>
            <a:r>
              <a:rPr lang="fr-FR" dirty="0"/>
              <a:t> e </a:t>
            </a:r>
            <a:r>
              <a:rPr lang="fr-FR" dirty="0" err="1"/>
              <a:t>gentili</a:t>
            </a:r>
            <a:r>
              <a:rPr lang="fr-FR" dirty="0"/>
              <a:t>.</a:t>
            </a:r>
          </a:p>
          <a:p>
            <a:pPr marL="0" indent="0" algn="ctr" rtl="0">
              <a:buNone/>
            </a:pPr>
            <a:r>
              <a:rPr lang="fr-FR" dirty="0"/>
              <a:t>Lei è anche </a:t>
            </a:r>
            <a:r>
              <a:rPr lang="fr-FR" dirty="0" err="1"/>
              <a:t>dinamica</a:t>
            </a:r>
            <a:r>
              <a:rPr lang="fr-FR" dirty="0"/>
              <a:t> e tutti </a:t>
            </a:r>
            <a:r>
              <a:rPr lang="fr-FR" dirty="0" err="1"/>
              <a:t>siamo</a:t>
            </a:r>
            <a:r>
              <a:rPr lang="fr-FR" dirty="0"/>
              <a:t> molto </a:t>
            </a:r>
            <a:r>
              <a:rPr lang="fr-FR" dirty="0" err="1"/>
              <a:t>chiacchieroni</a:t>
            </a:r>
            <a:r>
              <a:rPr lang="fr-FR" dirty="0"/>
              <a:t> perch</a:t>
            </a:r>
            <a:r>
              <a:rPr lang="fr-FR" b="1" dirty="0"/>
              <a:t>é</a:t>
            </a:r>
            <a:r>
              <a:rPr lang="fr-FR" dirty="0"/>
              <a:t> tutti </a:t>
            </a:r>
            <a:r>
              <a:rPr lang="fr-FR" dirty="0" err="1"/>
              <a:t>hanno</a:t>
            </a:r>
            <a:r>
              <a:rPr lang="fr-FR" dirty="0"/>
              <a:t> </a:t>
            </a:r>
            <a:r>
              <a:rPr lang="fr-FR" dirty="0" err="1"/>
              <a:t>molta</a:t>
            </a:r>
            <a:r>
              <a:rPr lang="fr-FR" dirty="0"/>
              <a:t> </a:t>
            </a:r>
            <a:r>
              <a:rPr lang="fr-FR" dirty="0" err="1"/>
              <a:t>energia</a:t>
            </a:r>
            <a:r>
              <a:rPr lang="fr-FR" dirty="0"/>
              <a:t> !!</a:t>
            </a:r>
          </a:p>
          <a:p>
            <a:pPr marL="0" indent="0" algn="ctr" rtl="0">
              <a:buNone/>
            </a:pPr>
            <a:r>
              <a:rPr lang="fr-FR" dirty="0"/>
              <a:t>Ma </a:t>
            </a:r>
            <a:r>
              <a:rPr lang="fr-FR" dirty="0" err="1"/>
              <a:t>qualche</a:t>
            </a:r>
            <a:r>
              <a:rPr lang="fr-FR" dirty="0"/>
              <a:t> volta </a:t>
            </a:r>
            <a:r>
              <a:rPr lang="fr-FR" dirty="0" err="1"/>
              <a:t>siamo</a:t>
            </a:r>
            <a:r>
              <a:rPr lang="fr-FR" dirty="0"/>
              <a:t> calmi.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A6161C-881E-4E15-B4E2-4176BC933683}"/>
              </a:ext>
            </a:extLst>
          </p:cNvPr>
          <p:cNvCxnSpPr>
            <a:cxnSpLocks/>
            <a:stCxn id="2" idx="2"/>
            <a:endCxn id="2" idx="2"/>
          </p:cNvCxnSpPr>
          <p:nvPr/>
        </p:nvCxnSpPr>
        <p:spPr>
          <a:xfrm>
            <a:off x="6095241" y="1173162"/>
            <a:ext cx="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2A3F83-5712-42DA-BD24-CAD7EF87B7A4}"/>
              </a:ext>
            </a:extLst>
          </p:cNvPr>
          <p:cNvSpPr txBox="1"/>
          <p:nvPr/>
        </p:nvSpPr>
        <p:spPr>
          <a:xfrm>
            <a:off x="4306904" y="2659559"/>
            <a:ext cx="3578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i="1" dirty="0"/>
              <a:t>FINE </a:t>
            </a: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8_TF03431380_Win32" id="{BF076258-B6E0-4C89-BE7F-63A8283CDDCE}" vid="{A885F0E3-CEED-4545-B5F4-A3CEEA14FB96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214</TotalTime>
  <Words>231</Words>
  <Application>Microsoft Office PowerPoint</Application>
  <PresentationFormat>Grand écran</PresentationFormat>
  <Paragraphs>50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Littérature académique 16:9</vt:lpstr>
      <vt:lpstr>La mia scuola jean monnet </vt:lpstr>
      <vt:lpstr>Il nome e la situazione del liceo </vt:lpstr>
      <vt:lpstr>Disposition de titre et de contenu avec graphique</vt:lpstr>
      <vt:lpstr>Gli orari della settimana </vt:lpstr>
      <vt:lpstr>Le materie studiate  in Francia </vt:lpstr>
      <vt:lpstr>Le differenze con l’italia</vt:lpstr>
      <vt:lpstr>Présentation PowerPoint</vt:lpstr>
      <vt:lpstr>Mia classe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mia scuola jean monnet</dc:title>
  <dc:creator>lila.tanguy</dc:creator>
  <cp:lastModifiedBy>benoit blanchard</cp:lastModifiedBy>
  <cp:revision>4</cp:revision>
  <dcterms:created xsi:type="dcterms:W3CDTF">2022-12-09T10:50:35Z</dcterms:created>
  <dcterms:modified xsi:type="dcterms:W3CDTF">2022-12-09T17:17:24Z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