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678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FABD4F8-83E6-96DE-08AF-AEC928EC3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D784DEC-5F53-9576-1213-9C78BECA6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C9A4639-2413-6944-8587-75276B4EE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815A-6B72-4FBC-99F3-F86246B67A12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45E80C9-6745-0275-5B46-4008CBAC5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9C2C765-285E-5E59-9857-E4106CFF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1098-EBE3-4EF6-A930-766DC53224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2509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D746124-1B5D-F0E3-3C73-7E05BC09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FB1910D-7FAB-9123-030D-B950786CF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C864EF9-67FE-28AC-67B0-111781EDA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815A-6B72-4FBC-99F3-F86246B67A12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52B5093-88F9-FE15-64FC-101941BAC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FA6FCBB-AF20-D419-0881-75D7FE19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1098-EBE3-4EF6-A930-766DC53224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8695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9CA292E7-05ED-0530-836B-CBBD5A986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9440559-1BF9-1C6E-3C1D-8B6C02056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9B4A14A-9E00-D92D-3B93-55848BE2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815A-6B72-4FBC-99F3-F86246B67A12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5EB25E9-D374-7993-BA7B-961E2478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48EC858-DCBF-1560-ECE7-1507121D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1098-EBE3-4EF6-A930-766DC53224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7439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7814C4-F1E0-F7A2-9084-5F9B1CD9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D80E8A8-3586-FAD8-7F80-4E1D00DB1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1994624-06FB-C8A7-15E9-AB8BEAF3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815A-6B72-4FBC-99F3-F86246B67A12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3FD5210-E0AF-2EC4-18AE-1824D131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197F165-47A7-29D9-1CFE-A50A34C8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1098-EBE3-4EF6-A930-766DC53224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4593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D28E0E-643D-9C85-8E34-04C59D6B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22293A2-6DE2-FC99-F34C-C5EA27053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DA2BFCE-F806-2970-FD83-222B7807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815A-6B72-4FBC-99F3-F86246B67A12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B435F3F-8A01-E00A-6B31-613B250F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644F7BB-103D-3843-FB0E-C856A48D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1098-EBE3-4EF6-A930-766DC53224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4475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3A6395-6045-73C8-BAE2-2571297D0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4D586FF-6C4B-B3CD-B8F8-37D27770D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2425F3A-B535-BB98-08E8-BB0C5FCF7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9E09D47-E0BB-C81D-7B07-B49E7C351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815A-6B72-4FBC-99F3-F86246B67A12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8C361EE-8870-CEDD-3DC7-A457B8CBA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0F24D2C-D71E-20BF-F5FA-0E68ECE1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1098-EBE3-4EF6-A930-766DC53224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8415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66F5AFF-2C2C-5925-F293-C92957BB6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EF9FA7D-C9B5-F968-68D8-344185AC7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5DAD9EA-6D2B-5C42-7FE7-42C4A2898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A9B6EC1-367A-7C6C-AB88-727C21649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AAE6673-5657-9C4E-6126-D722152E0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5BFB29AE-BA66-9435-94F4-7214E95D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815A-6B72-4FBC-99F3-F86246B67A12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F5E16E4B-774B-4B47-C938-397D8D1AC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80741CEE-02BA-E043-FBC4-7116A6E16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1098-EBE3-4EF6-A930-766DC53224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9516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7EFBD36-F330-8E2E-1EC6-4A8B004B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2F0EC554-A494-F669-0E2F-B58718E0A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815A-6B72-4FBC-99F3-F86246B67A12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1C0D712-E633-99AC-4CDA-7A20DC7B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74A150C-166E-3D19-C364-DFBD4910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1098-EBE3-4EF6-A930-766DC53224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5768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4E7FFAFD-4D28-359E-CCA9-ABB373C8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815A-6B72-4FBC-99F3-F86246B67A12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5A8C4BDF-829C-9170-CFE1-942E091E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2988BB9-FCDE-C066-89BB-DCA82073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1098-EBE3-4EF6-A930-766DC53224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0735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DAEA6C2-791A-A92A-1D3E-C45190E5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399E340-E2EA-25F7-7136-7DD7932AF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4CDD105-6E8E-A2BD-C390-2BF398833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B3701D9-46F9-BD1C-70CF-76342877E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815A-6B72-4FBC-99F3-F86246B67A12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EBA608D-8BC8-D751-53F9-27B896DA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0D5092E-A28C-452B-4B27-51A2F6613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1098-EBE3-4EF6-A930-766DC53224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2828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023E49-3CCB-462A-24AD-017DC5ED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268C8CA0-C791-5517-C7DF-288EC7632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DE06B7B-B3B2-4237-F254-8A2DB1176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FF08E37-D889-B73C-2028-F123F35B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815A-6B72-4FBC-99F3-F86246B67A12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42528FE-5A65-E52B-4924-05D45815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7AB6255-1666-2437-02BE-32253CA8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1098-EBE3-4EF6-A930-766DC53224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2243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30B4484B-B064-65B6-D201-DA4B1D6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19C39D5-69FD-4294-D210-4A2EDAAEB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FA524F5-6D5B-E8D6-B539-91FFD2E05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815A-6B72-4FBC-99F3-F86246B67A12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355205E-4AD8-1C50-0D8D-6C7868EDB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DC325E0-F575-975C-41F5-6A243035E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1098-EBE3-4EF6-A930-766DC53224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6628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20D7510-3141-2692-4ABA-96BDA69908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660519DB-A650-C540-A788-1ABF7E788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 descr="Une image contenant eau, ciel, extérieur, voyageant&#10;&#10;Description générée automatiquement">
            <a:extLst>
              <a:ext uri="{FF2B5EF4-FFF2-40B4-BE49-F238E27FC236}">
                <a16:creationId xmlns:a16="http://schemas.microsoft.com/office/drawing/2014/main" xmlns="" id="{D4F4AAF0-E13C-056D-7E0B-BA0207DC8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262" y="0"/>
            <a:ext cx="10557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681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4A513B-CF18-2125-9248-C24308893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1EAA6F3B-1D0F-72FE-F591-D363122DE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00" y="365125"/>
            <a:ext cx="11684000" cy="1528746"/>
          </a:xfrm>
        </p:spPr>
      </p:pic>
      <p:pic>
        <p:nvPicPr>
          <p:cNvPr id="7" name="Image 6" descr="Une image contenant transport, train, plateforme&#10;&#10;Description générée automatiquement">
            <a:extLst>
              <a:ext uri="{FF2B5EF4-FFF2-40B4-BE49-F238E27FC236}">
                <a16:creationId xmlns:a16="http://schemas.microsoft.com/office/drawing/2014/main" xmlns="" id="{51CCD433-468F-3C2F-56ED-6CCCBACE9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2622004"/>
            <a:ext cx="4724400" cy="316682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45715B4-89E1-F1B2-D8A2-2F250EEB2AF6}"/>
              </a:ext>
            </a:extLst>
          </p:cNvPr>
          <p:cNvSpPr txBox="1"/>
          <p:nvPr/>
        </p:nvSpPr>
        <p:spPr>
          <a:xfrm>
            <a:off x="330200" y="23114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haroni" panose="02010803020104030203" pitchFamily="2" charset="-79"/>
                <a:cs typeface="Aharoni" panose="02010803020104030203" pitchFamily="2" charset="-79"/>
              </a:rPr>
              <a:t>Prendi</a:t>
            </a:r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 il </a:t>
            </a:r>
            <a:r>
              <a:rPr lang="fr-FR" dirty="0" err="1">
                <a:latin typeface="Aharoni" panose="02010803020104030203" pitchFamily="2" charset="-79"/>
                <a:cs typeface="Aharoni" panose="02010803020104030203" pitchFamily="2" charset="-79"/>
              </a:rPr>
              <a:t>treno</a:t>
            </a:r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perché </a:t>
            </a:r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è </a:t>
            </a:r>
            <a:r>
              <a:rPr lang="fr-FR" dirty="0" err="1">
                <a:latin typeface="Aharoni" panose="02010803020104030203" pitchFamily="2" charset="-79"/>
                <a:cs typeface="Aharoni" panose="02010803020104030203" pitchFamily="2" charset="-79"/>
              </a:rPr>
              <a:t>ecologico</a:t>
            </a:r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 e </a:t>
            </a:r>
            <a:r>
              <a:rPr lang="fr-FR" dirty="0" smtClean="0">
                <a:latin typeface="Aharoni" panose="02010803020104030203" pitchFamily="2" charset="-79"/>
                <a:cs typeface="Aharoni" panose="02010803020104030203" pitchFamily="2" charset="-79"/>
              </a:rPr>
              <a:t>non è </a:t>
            </a:r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molto </a:t>
            </a:r>
            <a:r>
              <a:rPr lang="fr-FR" dirty="0" err="1">
                <a:latin typeface="Aharoni" panose="02010803020104030203" pitchFamily="2" charset="-79"/>
                <a:cs typeface="Aharoni" panose="02010803020104030203" pitchFamily="2" charset="-79"/>
              </a:rPr>
              <a:t>caro</a:t>
            </a:r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fr-FR" dirty="0" err="1">
                <a:latin typeface="Aharoni" panose="02010803020104030203" pitchFamily="2" charset="-79"/>
                <a:cs typeface="Aharoni" panose="02010803020104030203" pitchFamily="2" charset="-79"/>
              </a:rPr>
              <a:t>Preferisco</a:t>
            </a:r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 un </a:t>
            </a:r>
            <a:r>
              <a:rPr lang="fr-FR" dirty="0" err="1">
                <a:latin typeface="Aharoni" panose="02010803020104030203" pitchFamily="2" charset="-79"/>
                <a:cs typeface="Aharoni" panose="02010803020104030203" pitchFamily="2" charset="-79"/>
              </a:rPr>
              <a:t>viaggio</a:t>
            </a:r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 in </a:t>
            </a:r>
            <a:r>
              <a:rPr lang="fr-FR" dirty="0" err="1">
                <a:latin typeface="Aharoni" panose="02010803020104030203" pitchFamily="2" charset="-79"/>
                <a:cs typeface="Aharoni" panose="02010803020104030203" pitchFamily="2" charset="-79"/>
              </a:rPr>
              <a:t>treno</a:t>
            </a:r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dirty="0" err="1">
                <a:latin typeface="Aharoni" panose="02010803020104030203" pitchFamily="2" charset="-79"/>
                <a:cs typeface="Aharoni" panose="02010803020104030203" pitchFamily="2" charset="-79"/>
              </a:rPr>
              <a:t>lungo</a:t>
            </a:r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 e </a:t>
            </a:r>
            <a:r>
              <a:rPr lang="fr-FR" dirty="0" err="1">
                <a:latin typeface="Aharoni" panose="02010803020104030203" pitchFamily="2" charset="-79"/>
                <a:cs typeface="Aharoni" panose="02010803020104030203" pitchFamily="2" charset="-79"/>
              </a:rPr>
              <a:t>confortevole</a:t>
            </a:r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fr-FR" dirty="0" err="1">
                <a:latin typeface="Aharoni" panose="02010803020104030203" pitchFamily="2" charset="-79"/>
                <a:cs typeface="Aharoni" panose="02010803020104030203" pitchFamily="2" charset="-79"/>
              </a:rPr>
              <a:t>rispetto</a:t>
            </a:r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fr-FR" dirty="0" err="1">
                <a:latin typeface="Aharoni" panose="02010803020104030203" pitchFamily="2" charset="-79"/>
                <a:cs typeface="Aharoni" panose="02010803020104030203" pitchFamily="2" charset="-79"/>
              </a:rPr>
              <a:t>uno</a:t>
            </a:r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dirty="0" err="1">
                <a:latin typeface="Aharoni" panose="02010803020104030203" pitchFamily="2" charset="-79"/>
                <a:cs typeface="Aharoni" panose="02010803020104030203" pitchFamily="2" charset="-79"/>
              </a:rPr>
              <a:t>viaggio</a:t>
            </a:r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fr-FR" dirty="0" err="1">
                <a:latin typeface="Aharoni" panose="02010803020104030203" pitchFamily="2" charset="-79"/>
                <a:cs typeface="Aharoni" panose="02010803020104030203" pitchFamily="2" charset="-79"/>
              </a:rPr>
              <a:t>aereo</a:t>
            </a:r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xmlns="" val="212601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48E43E0-0315-43E2-766F-204159A0D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8B49CEC2-1409-7D08-3834-A3A5CD30F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840" y="558801"/>
            <a:ext cx="6683360" cy="238534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959DEE3-5961-ADE3-0D8D-640BAA5AE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07" y="4058374"/>
            <a:ext cx="5215467" cy="24345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A786605-D9A2-8E2B-26FA-298994D81338}"/>
              </a:ext>
            </a:extLst>
          </p:cNvPr>
          <p:cNvSpPr txBox="1"/>
          <p:nvPr/>
        </p:nvSpPr>
        <p:spPr>
          <a:xfrm>
            <a:off x="1139840" y="3137821"/>
            <a:ext cx="1085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Prendi</a:t>
            </a:r>
            <a:r>
              <a:rPr lang="fr-FR" dirty="0"/>
              <a:t> </a:t>
            </a:r>
            <a:r>
              <a:rPr lang="fr-FR" dirty="0" err="1"/>
              <a:t>questa</a:t>
            </a:r>
            <a:r>
              <a:rPr lang="fr-FR" dirty="0"/>
              <a:t> camera </a:t>
            </a:r>
            <a:r>
              <a:rPr lang="fr-FR" dirty="0" smtClean="0"/>
              <a:t>perché </a:t>
            </a:r>
            <a:r>
              <a:rPr lang="fr-FR" dirty="0"/>
              <a:t>ha un </a:t>
            </a:r>
            <a:r>
              <a:rPr lang="fr-FR" dirty="0" err="1"/>
              <a:t>rapporto</a:t>
            </a:r>
            <a:r>
              <a:rPr lang="fr-FR" dirty="0"/>
              <a:t> </a:t>
            </a:r>
            <a:r>
              <a:rPr lang="fr-FR" dirty="0" err="1"/>
              <a:t>qualità</a:t>
            </a:r>
            <a:r>
              <a:rPr lang="fr-FR" dirty="0"/>
              <a:t>-</a:t>
            </a:r>
            <a:r>
              <a:rPr lang="fr-FR" dirty="0" err="1"/>
              <a:t>prezzo</a:t>
            </a:r>
            <a:r>
              <a:rPr lang="fr-FR" dirty="0"/>
              <a:t> </a:t>
            </a:r>
            <a:r>
              <a:rPr lang="fr-FR" dirty="0" err="1"/>
              <a:t>interessante</a:t>
            </a:r>
            <a:r>
              <a:rPr lang="fr-FR" dirty="0"/>
              <a:t> . </a:t>
            </a:r>
            <a:r>
              <a:rPr lang="fr-FR" dirty="0" smtClean="0"/>
              <a:t>L’</a:t>
            </a:r>
            <a:r>
              <a:rPr lang="fr-FR" dirty="0" err="1" smtClean="0"/>
              <a:t>ostello</a:t>
            </a:r>
            <a:r>
              <a:rPr lang="fr-FR" dirty="0" smtClean="0"/>
              <a:t> si </a:t>
            </a:r>
            <a:r>
              <a:rPr lang="fr-FR" dirty="0" err="1" smtClean="0"/>
              <a:t>trova</a:t>
            </a:r>
            <a:r>
              <a:rPr lang="fr-FR" dirty="0" smtClean="0"/>
              <a:t> </a:t>
            </a:r>
            <a:r>
              <a:rPr lang="fr-FR" dirty="0"/>
              <a:t>a 400m dal </a:t>
            </a:r>
            <a:r>
              <a:rPr lang="fr-FR" dirty="0" err="1"/>
              <a:t>centro</a:t>
            </a:r>
            <a:r>
              <a:rPr lang="fr-FR" dirty="0"/>
              <a:t> </a:t>
            </a:r>
            <a:r>
              <a:rPr lang="fr-FR" dirty="0" err="1"/>
              <a:t>storico</a:t>
            </a:r>
            <a:r>
              <a:rPr lang="fr-FR" dirty="0"/>
              <a:t> di </a:t>
            </a:r>
            <a:r>
              <a:rPr lang="fr-FR" dirty="0" err="1"/>
              <a:t>Verona</a:t>
            </a:r>
            <a:r>
              <a:rPr lang="fr-FR" dirty="0"/>
              <a:t> . La </a:t>
            </a:r>
            <a:r>
              <a:rPr lang="fr-FR" dirty="0" err="1"/>
              <a:t>colazione</a:t>
            </a:r>
            <a:r>
              <a:rPr lang="fr-FR" dirty="0"/>
              <a:t> è </a:t>
            </a:r>
            <a:r>
              <a:rPr lang="fr-FR" dirty="0" err="1"/>
              <a:t>inclusa</a:t>
            </a:r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dirty="0" err="1" smtClean="0"/>
              <a:t>n</a:t>
            </a:r>
            <a:r>
              <a:rPr lang="fr-FR" dirty="0" err="1" smtClean="0"/>
              <a:t>el</a:t>
            </a:r>
            <a:r>
              <a:rPr lang="fr-FR" dirty="0" smtClean="0"/>
              <a:t> </a:t>
            </a:r>
            <a:r>
              <a:rPr lang="fr-FR" dirty="0" err="1"/>
              <a:t>prezzo</a:t>
            </a:r>
            <a:r>
              <a:rPr lang="fr-FR" dirty="0"/>
              <a:t> e c’è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promozione</a:t>
            </a:r>
            <a:r>
              <a:rPr lang="fr-FR" dirty="0"/>
              <a:t> </a:t>
            </a:r>
            <a:r>
              <a:rPr lang="fr-FR" dirty="0" err="1" smtClean="0"/>
              <a:t>attrattiva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1957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65A757-F0F8-92D9-B87B-FA2D2D61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19" y="471638"/>
            <a:ext cx="4854341" cy="1183907"/>
          </a:xfrm>
        </p:spPr>
        <p:txBody>
          <a:bodyPr>
            <a:normAutofit/>
          </a:bodyPr>
          <a:lstStyle/>
          <a:p>
            <a:r>
              <a:rPr lang="fr-FR" sz="1800" dirty="0"/>
              <a:t>Il primo giorno , </a:t>
            </a:r>
            <a:r>
              <a:rPr lang="fr-FR" sz="1800" dirty="0" err="1"/>
              <a:t>visitiamo</a:t>
            </a:r>
            <a:r>
              <a:rPr lang="fr-FR" sz="1800" dirty="0"/>
              <a:t> la </a:t>
            </a:r>
            <a:r>
              <a:rPr lang="fr-FR" sz="1800" dirty="0" err="1"/>
              <a:t>basilica</a:t>
            </a:r>
            <a:r>
              <a:rPr lang="fr-FR" sz="1800" dirty="0"/>
              <a:t> di San Zeno . Si </a:t>
            </a:r>
            <a:r>
              <a:rPr lang="fr-FR" sz="1800" dirty="0" err="1"/>
              <a:t>trova</a:t>
            </a:r>
            <a:r>
              <a:rPr lang="fr-FR" sz="1800" dirty="0"/>
              <a:t> </a:t>
            </a:r>
            <a:r>
              <a:rPr lang="fr-FR" sz="1800" dirty="0" err="1" smtClean="0"/>
              <a:t>vicino</a:t>
            </a:r>
            <a:r>
              <a:rPr lang="fr-FR" sz="1800" dirty="0" smtClean="0"/>
              <a:t> al </a:t>
            </a:r>
            <a:r>
              <a:rPr lang="fr-FR" sz="1800" dirty="0" err="1" smtClean="0"/>
              <a:t>nostro</a:t>
            </a:r>
            <a:r>
              <a:rPr lang="fr-FR" sz="1800" dirty="0" smtClean="0"/>
              <a:t> </a:t>
            </a:r>
            <a:r>
              <a:rPr lang="fr-FR" sz="1800" dirty="0" err="1" smtClean="0"/>
              <a:t>ostello</a:t>
            </a:r>
            <a:r>
              <a:rPr lang="fr-FR" sz="1800" dirty="0" smtClean="0"/>
              <a:t>! </a:t>
            </a:r>
            <a:endParaRPr lang="fr-FR" sz="18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F878E719-D372-08B8-F5D6-9B97411A4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9889" y="4417995"/>
            <a:ext cx="4219725" cy="281315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822EE6F-912E-7C19-AEE9-280FF0673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68" y="1858370"/>
            <a:ext cx="4711018" cy="2555758"/>
          </a:xfrm>
          <a:prstGeom prst="rect">
            <a:avLst/>
          </a:prstGeom>
        </p:spPr>
      </p:pic>
      <p:pic>
        <p:nvPicPr>
          <p:cNvPr id="9" name="Image 8" descr="Une image contenant bâtiment, extérieur, ciel, église&#10;&#10;Description générée automatiquement">
            <a:extLst>
              <a:ext uri="{FF2B5EF4-FFF2-40B4-BE49-F238E27FC236}">
                <a16:creationId xmlns:a16="http://schemas.microsoft.com/office/drawing/2014/main" xmlns="" id="{1F9A0F78-B73E-C67C-4463-3786CFF4BB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7360" y="161918"/>
            <a:ext cx="5068764" cy="339290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33AE83E8-907A-DB40-B871-F41B770CBFC4}"/>
              </a:ext>
            </a:extLst>
          </p:cNvPr>
          <p:cNvSpPr txBox="1"/>
          <p:nvPr/>
        </p:nvSpPr>
        <p:spPr>
          <a:xfrm>
            <a:off x="789272" y="4908884"/>
            <a:ext cx="6352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Per </a:t>
            </a:r>
            <a:r>
              <a:rPr lang="fr-FR" dirty="0" err="1"/>
              <a:t>finire</a:t>
            </a:r>
            <a:r>
              <a:rPr lang="fr-FR" dirty="0"/>
              <a:t> </a:t>
            </a:r>
            <a:r>
              <a:rPr lang="fr-FR" dirty="0" smtClean="0"/>
              <a:t>il </a:t>
            </a:r>
            <a:r>
              <a:rPr lang="fr-FR" dirty="0" err="1" smtClean="0"/>
              <a:t>no</a:t>
            </a:r>
            <a:r>
              <a:rPr lang="fr-FR" dirty="0" err="1" smtClean="0"/>
              <a:t>stro</a:t>
            </a:r>
            <a:r>
              <a:rPr lang="fr-FR" dirty="0" smtClean="0"/>
              <a:t> </a:t>
            </a:r>
            <a:r>
              <a:rPr lang="fr-FR" dirty="0" err="1"/>
              <a:t>viaggio</a:t>
            </a:r>
            <a:r>
              <a:rPr lang="fr-FR" dirty="0"/>
              <a:t> , </a:t>
            </a:r>
            <a:r>
              <a:rPr lang="fr-FR" dirty="0" err="1"/>
              <a:t>visitiamo</a:t>
            </a:r>
            <a:r>
              <a:rPr lang="fr-FR" dirty="0"/>
              <a:t> l’</a:t>
            </a:r>
            <a:r>
              <a:rPr lang="fr-FR" dirty="0" err="1"/>
              <a:t>arena</a:t>
            </a:r>
            <a:r>
              <a:rPr lang="fr-FR" dirty="0"/>
              <a:t> di </a:t>
            </a:r>
            <a:r>
              <a:rPr lang="fr-FR" dirty="0" err="1"/>
              <a:t>verona</a:t>
            </a:r>
            <a:r>
              <a:rPr lang="fr-FR" dirty="0"/>
              <a:t> e </a:t>
            </a:r>
            <a:r>
              <a:rPr lang="fr-FR" dirty="0" err="1"/>
              <a:t>vediamo</a:t>
            </a:r>
            <a:r>
              <a:rPr lang="fr-FR" dirty="0"/>
              <a:t> </a:t>
            </a:r>
            <a:r>
              <a:rPr lang="fr-FR" dirty="0" err="1" smtClean="0"/>
              <a:t>uno</a:t>
            </a:r>
            <a:r>
              <a:rPr lang="fr-FR" dirty="0" smtClean="0"/>
              <a:t> </a:t>
            </a:r>
            <a:r>
              <a:rPr lang="fr-FR" dirty="0" err="1" smtClean="0"/>
              <a:t>spettacolo</a:t>
            </a:r>
            <a:r>
              <a:rPr lang="fr-FR" dirty="0" smtClean="0"/>
              <a:t> </a:t>
            </a:r>
            <a:r>
              <a:rPr lang="fr-FR" dirty="0"/>
              <a:t>magico </a:t>
            </a:r>
          </a:p>
        </p:txBody>
      </p:sp>
    </p:spTree>
    <p:extLst>
      <p:ext uri="{BB962C8B-B14F-4D97-AF65-F5344CB8AC3E}">
        <p14:creationId xmlns:p14="http://schemas.microsoft.com/office/powerpoint/2010/main" xmlns="" val="8228580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92</Words>
  <Application>Microsoft Office PowerPoint</Application>
  <PresentationFormat>Personnalisé</PresentationFormat>
  <Paragraphs>4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Il primo giorno , visitiamo la basilica di San Zeno . Si trova vicino al nostro ostello!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tom.herique</dc:creator>
  <cp:lastModifiedBy>blanchard</cp:lastModifiedBy>
  <cp:revision>2</cp:revision>
  <dcterms:created xsi:type="dcterms:W3CDTF">2023-02-03T09:47:57Z</dcterms:created>
  <dcterms:modified xsi:type="dcterms:W3CDTF">2023-02-03T11:23:26Z</dcterms:modified>
</cp:coreProperties>
</file>