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300" r:id="rId6"/>
    <p:sldId id="314" r:id="rId7"/>
    <p:sldId id="308" r:id="rId8"/>
    <p:sldId id="276" r:id="rId9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E0995B-66A4-4858-B598-CF4A39A506E5}" v="5" dt="2023-02-03T10:27:48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3792" autoAdjust="0"/>
  </p:normalViewPr>
  <p:slideViewPr>
    <p:cSldViewPr snapToGrid="0">
      <p:cViewPr varScale="1">
        <p:scale>
          <a:sx n="72" d="100"/>
          <a:sy n="72" d="100"/>
        </p:scale>
        <p:origin x="-438" y="-102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2958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wen.yviquel" userId="9036fa1f-b857-4be6-bb89-86b0538a66eb" providerId="ADAL" clId="{42E0995B-66A4-4858-B598-CF4A39A506E5}"/>
    <pc:docChg chg="undo custSel modSld">
      <pc:chgData name="arwen.yviquel" userId="9036fa1f-b857-4be6-bb89-86b0538a66eb" providerId="ADAL" clId="{42E0995B-66A4-4858-B598-CF4A39A506E5}" dt="2023-02-03T10:30:18.642" v="291" actId="1076"/>
      <pc:docMkLst>
        <pc:docMk/>
      </pc:docMkLst>
      <pc:sldChg chg="addSp delSp modSp mod">
        <pc:chgData name="arwen.yviquel" userId="9036fa1f-b857-4be6-bb89-86b0538a66eb" providerId="ADAL" clId="{42E0995B-66A4-4858-B598-CF4A39A506E5}" dt="2023-02-03T10:26:51.993" v="259" actId="1076"/>
        <pc:sldMkLst>
          <pc:docMk/>
          <pc:sldMk cId="1642425379" sldId="256"/>
        </pc:sldMkLst>
        <pc:spChg chg="mod ord">
          <ac:chgData name="arwen.yviquel" userId="9036fa1f-b857-4be6-bb89-86b0538a66eb" providerId="ADAL" clId="{42E0995B-66A4-4858-B598-CF4A39A506E5}" dt="2023-02-03T10:26:51.993" v="259" actId="1076"/>
          <ac:spMkLst>
            <pc:docMk/>
            <pc:sldMk cId="1642425379" sldId="256"/>
            <ac:spMk id="2" creationId="{216815C6-3AD0-46E6-A74A-1967BD91AF50}"/>
          </ac:spMkLst>
        </pc:spChg>
        <pc:spChg chg="mod ord">
          <ac:chgData name="arwen.yviquel" userId="9036fa1f-b857-4be6-bb89-86b0538a66eb" providerId="ADAL" clId="{42E0995B-66A4-4858-B598-CF4A39A506E5}" dt="2023-02-03T10:25:58.076" v="247" actId="1076"/>
          <ac:spMkLst>
            <pc:docMk/>
            <pc:sldMk cId="1642425379" sldId="256"/>
            <ac:spMk id="3" creationId="{1901B20D-4C28-4DA3-ABBD-718C22A5E58B}"/>
          </ac:spMkLst>
        </pc:spChg>
        <pc:spChg chg="add del mod">
          <ac:chgData name="arwen.yviquel" userId="9036fa1f-b857-4be6-bb89-86b0538a66eb" providerId="ADAL" clId="{42E0995B-66A4-4858-B598-CF4A39A506E5}" dt="2023-02-03T10:21:52.809" v="203" actId="478"/>
          <ac:spMkLst>
            <pc:docMk/>
            <pc:sldMk cId="1642425379" sldId="256"/>
            <ac:spMk id="5" creationId="{67A0C5B0-AC80-B485-FFFA-A674DD66FD37}"/>
          </ac:spMkLst>
        </pc:spChg>
        <pc:picChg chg="add del mod">
          <ac:chgData name="arwen.yviquel" userId="9036fa1f-b857-4be6-bb89-86b0538a66eb" providerId="ADAL" clId="{42E0995B-66A4-4858-B598-CF4A39A506E5}" dt="2023-02-03T10:25:20.744" v="243" actId="1076"/>
          <ac:picMkLst>
            <pc:docMk/>
            <pc:sldMk cId="1642425379" sldId="256"/>
            <ac:picMk id="6" creationId="{BF9CB5A5-086A-4BC4-A3F9-0BFA2C0AEEDA}"/>
          </ac:picMkLst>
        </pc:picChg>
        <pc:picChg chg="add mod">
          <ac:chgData name="arwen.yviquel" userId="9036fa1f-b857-4be6-bb89-86b0538a66eb" providerId="ADAL" clId="{42E0995B-66A4-4858-B598-CF4A39A506E5}" dt="2023-02-03T10:22:19.551" v="212" actId="1076"/>
          <ac:picMkLst>
            <pc:docMk/>
            <pc:sldMk cId="1642425379" sldId="256"/>
            <ac:picMk id="8" creationId="{251C152F-7174-7790-9C39-AD98C4AA5803}"/>
          </ac:picMkLst>
        </pc:picChg>
        <pc:picChg chg="add mod">
          <ac:chgData name="arwen.yviquel" userId="9036fa1f-b857-4be6-bb89-86b0538a66eb" providerId="ADAL" clId="{42E0995B-66A4-4858-B598-CF4A39A506E5}" dt="2023-02-03T10:24:56.776" v="239" actId="14100"/>
          <ac:picMkLst>
            <pc:docMk/>
            <pc:sldMk cId="1642425379" sldId="256"/>
            <ac:picMk id="10" creationId="{D4C24602-70E8-23F7-5AD9-5D0567056B19}"/>
          </ac:picMkLst>
        </pc:picChg>
        <pc:picChg chg="add mod">
          <ac:chgData name="arwen.yviquel" userId="9036fa1f-b857-4be6-bb89-86b0538a66eb" providerId="ADAL" clId="{42E0995B-66A4-4858-B598-CF4A39A506E5}" dt="2023-02-03T10:25:49.827" v="246" actId="1076"/>
          <ac:picMkLst>
            <pc:docMk/>
            <pc:sldMk cId="1642425379" sldId="256"/>
            <ac:picMk id="12" creationId="{CB7630D5-ED44-435E-D366-7F2E7BDBB64F}"/>
          </ac:picMkLst>
        </pc:picChg>
      </pc:sldChg>
      <pc:sldChg chg="addSp delSp modSp mod">
        <pc:chgData name="arwen.yviquel" userId="9036fa1f-b857-4be6-bb89-86b0538a66eb" providerId="ADAL" clId="{42E0995B-66A4-4858-B598-CF4A39A506E5}" dt="2023-02-03T10:27:57.660" v="269" actId="688"/>
        <pc:sldMkLst>
          <pc:docMk/>
          <pc:sldMk cId="1463392540" sldId="300"/>
        </pc:sldMkLst>
        <pc:spChg chg="mod">
          <ac:chgData name="arwen.yviquel" userId="9036fa1f-b857-4be6-bb89-86b0538a66eb" providerId="ADAL" clId="{42E0995B-66A4-4858-B598-CF4A39A506E5}" dt="2023-02-03T10:27:21.108" v="265" actId="20577"/>
          <ac:spMkLst>
            <pc:docMk/>
            <pc:sldMk cId="1463392540" sldId="300"/>
            <ac:spMk id="3" creationId="{35E3EA69-4E0E-41BD-8095-A124225A2647}"/>
          </ac:spMkLst>
        </pc:spChg>
        <pc:spChg chg="add del mod">
          <ac:chgData name="arwen.yviquel" userId="9036fa1f-b857-4be6-bb89-86b0538a66eb" providerId="ADAL" clId="{42E0995B-66A4-4858-B598-CF4A39A506E5}" dt="2023-02-03T10:23:39.327" v="221" actId="478"/>
          <ac:spMkLst>
            <pc:docMk/>
            <pc:sldMk cId="1463392540" sldId="300"/>
            <ac:spMk id="13" creationId="{4F795B5D-10CD-01CD-242D-16E155E99EF4}"/>
          </ac:spMkLst>
        </pc:spChg>
        <pc:picChg chg="del">
          <ac:chgData name="arwen.yviquel" userId="9036fa1f-b857-4be6-bb89-86b0538a66eb" providerId="ADAL" clId="{42E0995B-66A4-4858-B598-CF4A39A506E5}" dt="2023-02-03T10:23:34.336" v="220" actId="478"/>
          <ac:picMkLst>
            <pc:docMk/>
            <pc:sldMk cId="1463392540" sldId="300"/>
            <ac:picMk id="10" creationId="{950F1AD8-D083-461E-A758-E3AA785CE794}"/>
          </ac:picMkLst>
        </pc:picChg>
        <pc:picChg chg="add mod">
          <ac:chgData name="arwen.yviquel" userId="9036fa1f-b857-4be6-bb89-86b0538a66eb" providerId="ADAL" clId="{42E0995B-66A4-4858-B598-CF4A39A506E5}" dt="2023-02-03T10:27:57.660" v="269" actId="688"/>
          <ac:picMkLst>
            <pc:docMk/>
            <pc:sldMk cId="1463392540" sldId="300"/>
            <ac:picMk id="15" creationId="{864CD891-9A9F-9332-1774-6C279D47AF46}"/>
          </ac:picMkLst>
        </pc:picChg>
      </pc:sldChg>
      <pc:sldChg chg="addSp delSp modSp mod">
        <pc:chgData name="arwen.yviquel" userId="9036fa1f-b857-4be6-bb89-86b0538a66eb" providerId="ADAL" clId="{42E0995B-66A4-4858-B598-CF4A39A506E5}" dt="2023-02-03T10:30:18.642" v="291" actId="1076"/>
        <pc:sldMkLst>
          <pc:docMk/>
          <pc:sldMk cId="2104782919" sldId="308"/>
        </pc:sldMkLst>
        <pc:spChg chg="mod">
          <ac:chgData name="arwen.yviquel" userId="9036fa1f-b857-4be6-bb89-86b0538a66eb" providerId="ADAL" clId="{42E0995B-66A4-4858-B598-CF4A39A506E5}" dt="2023-02-03T10:30:18.642" v="291" actId="1076"/>
          <ac:spMkLst>
            <pc:docMk/>
            <pc:sldMk cId="2104782919" sldId="308"/>
            <ac:spMk id="3" creationId="{D4A2EB3F-4D60-451F-8F45-7D6654D2FCD9}"/>
          </ac:spMkLst>
        </pc:spChg>
        <pc:spChg chg="add del mod">
          <ac:chgData name="arwen.yviquel" userId="9036fa1f-b857-4be6-bb89-86b0538a66eb" providerId="ADAL" clId="{42E0995B-66A4-4858-B598-CF4A39A506E5}" dt="2023-02-03T10:17:24.857" v="13" actId="478"/>
          <ac:spMkLst>
            <pc:docMk/>
            <pc:sldMk cId="2104782919" sldId="308"/>
            <ac:spMk id="5" creationId="{C7563E5F-4731-7623-B73F-08F40E446E48}"/>
          </ac:spMkLst>
        </pc:spChg>
        <pc:spChg chg="del mod">
          <ac:chgData name="arwen.yviquel" userId="9036fa1f-b857-4be6-bb89-86b0538a66eb" providerId="ADAL" clId="{42E0995B-66A4-4858-B598-CF4A39A506E5}" dt="2023-02-03T10:16:54.436" v="7" actId="478"/>
          <ac:spMkLst>
            <pc:docMk/>
            <pc:sldMk cId="2104782919" sldId="308"/>
            <ac:spMk id="6" creationId="{A8475560-1314-4F6F-B967-DD1987F8FD0D}"/>
          </ac:spMkLst>
        </pc:spChg>
        <pc:spChg chg="mod">
          <ac:chgData name="arwen.yviquel" userId="9036fa1f-b857-4be6-bb89-86b0538a66eb" providerId="ADAL" clId="{42E0995B-66A4-4858-B598-CF4A39A506E5}" dt="2023-02-03T10:29:28.990" v="284" actId="115"/>
          <ac:spMkLst>
            <pc:docMk/>
            <pc:sldMk cId="2104782919" sldId="308"/>
            <ac:spMk id="7" creationId="{BB1D29FD-175B-4836-A202-052373FB432C}"/>
          </ac:spMkLst>
        </pc:spChg>
        <pc:spChg chg="add del mod">
          <ac:chgData name="arwen.yviquel" userId="9036fa1f-b857-4be6-bb89-86b0538a66eb" providerId="ADAL" clId="{42E0995B-66A4-4858-B598-CF4A39A506E5}" dt="2023-02-03T10:20:16.855" v="195" actId="478"/>
          <ac:spMkLst>
            <pc:docMk/>
            <pc:sldMk cId="2104782919" sldId="308"/>
            <ac:spMk id="9" creationId="{3F496D59-AD6C-74EB-DADE-1574300D5B6F}"/>
          </ac:spMkLst>
        </pc:spChg>
        <pc:spChg chg="del mod">
          <ac:chgData name="arwen.yviquel" userId="9036fa1f-b857-4be6-bb89-86b0538a66eb" providerId="ADAL" clId="{42E0995B-66A4-4858-B598-CF4A39A506E5}" dt="2023-02-03T10:17:00.363" v="10" actId="478"/>
          <ac:spMkLst>
            <pc:docMk/>
            <pc:sldMk cId="2104782919" sldId="308"/>
            <ac:spMk id="11" creationId="{5EBD5053-EA58-46CE-BE67-4A2A342417F6}"/>
          </ac:spMkLst>
        </pc:spChg>
        <pc:spChg chg="add del mod">
          <ac:chgData name="arwen.yviquel" userId="9036fa1f-b857-4be6-bb89-86b0538a66eb" providerId="ADAL" clId="{42E0995B-66A4-4858-B598-CF4A39A506E5}" dt="2023-02-03T10:20:26.344" v="199" actId="478"/>
          <ac:spMkLst>
            <pc:docMk/>
            <pc:sldMk cId="2104782919" sldId="308"/>
            <ac:spMk id="12" creationId="{1AA44196-D867-A897-118B-76770E7B8F1C}"/>
          </ac:spMkLst>
        </pc:spChg>
        <pc:spChg chg="add del mod">
          <ac:chgData name="arwen.yviquel" userId="9036fa1f-b857-4be6-bb89-86b0538a66eb" providerId="ADAL" clId="{42E0995B-66A4-4858-B598-CF4A39A506E5}" dt="2023-02-03T10:23:14.228" v="217" actId="478"/>
          <ac:spMkLst>
            <pc:docMk/>
            <pc:sldMk cId="2104782919" sldId="308"/>
            <ac:spMk id="16" creationId="{131DF865-B99F-17D6-2C42-9B767CB0D4E2}"/>
          </ac:spMkLst>
        </pc:spChg>
        <pc:spChg chg="mod">
          <ac:chgData name="arwen.yviquel" userId="9036fa1f-b857-4be6-bb89-86b0538a66eb" providerId="ADAL" clId="{42E0995B-66A4-4858-B598-CF4A39A506E5}" dt="2023-02-03T10:18:10.373" v="48" actId="20577"/>
          <ac:spMkLst>
            <pc:docMk/>
            <pc:sldMk cId="2104782919" sldId="308"/>
            <ac:spMk id="91" creationId="{68BE0AD2-70B0-4FD7-919D-292F8D4BA762}"/>
          </ac:spMkLst>
        </pc:spChg>
        <pc:spChg chg="del mod">
          <ac:chgData name="arwen.yviquel" userId="9036fa1f-b857-4be6-bb89-86b0538a66eb" providerId="ADAL" clId="{42E0995B-66A4-4858-B598-CF4A39A506E5}" dt="2023-02-03T10:20:09.779" v="193" actId="478"/>
          <ac:spMkLst>
            <pc:docMk/>
            <pc:sldMk cId="2104782919" sldId="308"/>
            <ac:spMk id="92" creationId="{522C2EA6-F6FB-495B-BFC3-7FF9B48BD7BE}"/>
          </ac:spMkLst>
        </pc:spChg>
        <pc:spChg chg="del mod">
          <ac:chgData name="arwen.yviquel" userId="9036fa1f-b857-4be6-bb89-86b0538a66eb" providerId="ADAL" clId="{42E0995B-66A4-4858-B598-CF4A39A506E5}" dt="2023-02-03T10:20:21.243" v="197" actId="478"/>
          <ac:spMkLst>
            <pc:docMk/>
            <pc:sldMk cId="2104782919" sldId="308"/>
            <ac:spMk id="93" creationId="{2D351F77-E140-4DAA-A784-D408B3585EDC}"/>
          </ac:spMkLst>
        </pc:spChg>
        <pc:spChg chg="mod">
          <ac:chgData name="arwen.yviquel" userId="9036fa1f-b857-4be6-bb89-86b0538a66eb" providerId="ADAL" clId="{42E0995B-66A4-4858-B598-CF4A39A506E5}" dt="2023-02-03T10:30:00.450" v="287" actId="115"/>
          <ac:spMkLst>
            <pc:docMk/>
            <pc:sldMk cId="2104782919" sldId="308"/>
            <ac:spMk id="106" creationId="{37264B0B-A362-43C1-9CC2-2F040CDC1600}"/>
          </ac:spMkLst>
        </pc:spChg>
        <pc:picChg chg="add mod">
          <ac:chgData name="arwen.yviquel" userId="9036fa1f-b857-4be6-bb89-86b0538a66eb" providerId="ADAL" clId="{42E0995B-66A4-4858-B598-CF4A39A506E5}" dt="2023-02-03T10:23:27.280" v="219" actId="1440"/>
          <ac:picMkLst>
            <pc:docMk/>
            <pc:sldMk cId="2104782919" sldId="308"/>
            <ac:picMk id="14" creationId="{E1DB2BEF-CB70-19F8-3E05-2250F2313CD0}"/>
          </ac:picMkLst>
        </pc:picChg>
        <pc:picChg chg="del">
          <ac:chgData name="arwen.yviquel" userId="9036fa1f-b857-4be6-bb89-86b0538a66eb" providerId="ADAL" clId="{42E0995B-66A4-4858-B598-CF4A39A506E5}" dt="2023-02-03T10:23:09.063" v="215" actId="478"/>
          <ac:picMkLst>
            <pc:docMk/>
            <pc:sldMk cId="2104782919" sldId="308"/>
            <ac:picMk id="149" creationId="{52410740-BA13-42EC-B6E7-A19713EDE713}"/>
          </ac:picMkLst>
        </pc:picChg>
      </pc:sldChg>
      <pc:sldChg chg="modSp mod">
        <pc:chgData name="arwen.yviquel" userId="9036fa1f-b857-4be6-bb89-86b0538a66eb" providerId="ADAL" clId="{42E0995B-66A4-4858-B598-CF4A39A506E5}" dt="2023-02-03T10:28:23.709" v="278" actId="20577"/>
        <pc:sldMkLst>
          <pc:docMk/>
          <pc:sldMk cId="1983442454" sldId="314"/>
        </pc:sldMkLst>
        <pc:spChg chg="mod">
          <ac:chgData name="arwen.yviquel" userId="9036fa1f-b857-4be6-bb89-86b0538a66eb" providerId="ADAL" clId="{42E0995B-66A4-4858-B598-CF4A39A506E5}" dt="2023-02-03T10:28:23.709" v="278" actId="20577"/>
          <ac:spMkLst>
            <pc:docMk/>
            <pc:sldMk cId="1983442454" sldId="314"/>
            <ac:spMk id="3" creationId="{35E3EA69-4E0E-41BD-8095-A124225A264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xmlns="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68AED8-AAC4-4848-A2F2-BF1F802CE087}" type="datetime1">
              <a:rPr lang="fr-FR" smtClean="0"/>
              <a:pPr rtl="0"/>
              <a:t>03/02/2023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F75FB2-D12E-4669-8522-D3E2C7E6DC97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9699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45DD8-F095-46C5-8691-F910C2683152}" type="datetime1">
              <a:rPr lang="fr-FR" smtClean="0"/>
              <a:pPr/>
              <a:t>03/02/2023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18E0B9-48E4-499D-93B2-B07D00395BAC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91404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fr-FR" smtClean="0"/>
              <a:pPr rtl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3603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fr-FR" smtClean="0"/>
              <a:pPr rtl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9984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fr-FR" smtClean="0"/>
              <a:pPr rtl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80915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fr-FR" smtClean="0"/>
              <a:pPr rtl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50641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D18E0B9-48E4-499D-93B2-B07D00395BAC}" type="slidenum">
              <a:rPr lang="fr-FR" smtClean="0"/>
              <a:pPr rtl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3455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xmlns="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 du march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xmlns="" id="{C06C6CB5-A7CF-4AA0-8E61-3C46EFA04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rtlCol="0" anchor="b"/>
          <a:lstStyle>
            <a:lvl1pPr marL="0" indent="0">
              <a:buNone/>
              <a:defRPr/>
            </a:lvl1pPr>
          </a:lstStyle>
          <a:p>
            <a:pPr rtl="0"/>
            <a:r>
              <a:rPr lang="fr-FR" noProof="0"/>
              <a:t>Cliquez ici pour ajouter une image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xmlns="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xmlns="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xmlns="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des march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xmlns="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xmlns="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xmlns="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xmlns="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8" name="Espace réservé d’image 8">
            <a:extLst>
              <a:ext uri="{FF2B5EF4-FFF2-40B4-BE49-F238E27FC236}">
                <a16:creationId xmlns:a16="http://schemas.microsoft.com/office/drawing/2014/main" xmlns="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1" name="Espace réservé d’image 8">
            <a:extLst>
              <a:ext uri="{FF2B5EF4-FFF2-40B4-BE49-F238E27FC236}">
                <a16:creationId xmlns:a16="http://schemas.microsoft.com/office/drawing/2014/main" xmlns="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xmlns="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En-tête de section</a:t>
            </a:r>
          </a:p>
        </p:txBody>
      </p:sp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xmlns="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En-tête de section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xmlns="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En-tête de section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xmlns="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xmlns="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xmlns="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17" name="Espace réservé de la date 1">
            <a:extLst>
              <a:ext uri="{FF2B5EF4-FFF2-40B4-BE49-F238E27FC236}">
                <a16:creationId xmlns:a16="http://schemas.microsoft.com/office/drawing/2014/main" xmlns="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 noProof="0"/>
              <a:t>TITRE DU QUADRANT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xmlns="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 noProof="0"/>
              <a:t>TITRE DU QUADRANT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xmlns="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 noProof="0"/>
              <a:t>TITRE DU QUADRANT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 noProof="0"/>
              <a:t>TITRE DU QUADRANT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37F7357E-EB66-4B24-BD83-CDF02BFEB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Forme libre : Forme 25">
              <a:extLst>
                <a:ext uri="{FF2B5EF4-FFF2-40B4-BE49-F238E27FC236}">
                  <a16:creationId xmlns:a16="http://schemas.microsoft.com/office/drawing/2014/main" xmlns="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  <p:sp>
          <p:nvSpPr>
            <p:cNvPr id="22" name="Forme libre : Forme 21">
              <a:extLst>
                <a:ext uri="{FF2B5EF4-FFF2-40B4-BE49-F238E27FC236}">
                  <a16:creationId xmlns:a16="http://schemas.microsoft.com/office/drawing/2014/main" xmlns="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  <p:sp>
          <p:nvSpPr>
            <p:cNvPr id="21" name="Rectangle 20">
              <a:extLst>
                <a:ext uri="{FF2B5EF4-FFF2-40B4-BE49-F238E27FC236}">
                  <a16:creationId xmlns:a16="http://schemas.microsoft.com/office/drawing/2014/main" xmlns="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/>
            </a:p>
          </p:txBody>
        </p:sp>
      </p:grpSp>
      <p:sp>
        <p:nvSpPr>
          <p:cNvPr id="27" name="Espace réservé de la date 1">
            <a:extLst>
              <a:ext uri="{FF2B5EF4-FFF2-40B4-BE49-F238E27FC236}">
                <a16:creationId xmlns:a16="http://schemas.microsoft.com/office/drawing/2014/main" xmlns="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égie de croiss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bIns="91440" rtlCol="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xmlns="" id="{8FDD847D-284F-43B9-91A9-0A2AE4977E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xmlns="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xmlns="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xmlns="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xmlns="" id="{0DD8E1C1-2F29-4EF8-B7B9-75E2DC5049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6438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6438" y="2641555"/>
            <a:ext cx="5029200" cy="347472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67475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67475" y="2641555"/>
            <a:ext cx="5029200" cy="347472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4" name="Espace réservé du texte 3">
            <a:extLst>
              <a:ext uri="{FF2B5EF4-FFF2-40B4-BE49-F238E27FC236}">
                <a16:creationId xmlns:a16="http://schemas.microsoft.com/office/drawing/2014/main" xmlns="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rtlCol="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 de l’élément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xmlns="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39" name="Espace réservé du texte 10">
            <a:extLst>
              <a:ext uri="{FF2B5EF4-FFF2-40B4-BE49-F238E27FC236}">
                <a16:creationId xmlns:a16="http://schemas.microsoft.com/office/drawing/2014/main" xmlns="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xmlns="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1" name="Espace réservé du texte 10">
            <a:extLst>
              <a:ext uri="{FF2B5EF4-FFF2-40B4-BE49-F238E27FC236}">
                <a16:creationId xmlns:a16="http://schemas.microsoft.com/office/drawing/2014/main" xmlns="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2" name="Espace réservé du texte 10">
            <a:extLst>
              <a:ext uri="{FF2B5EF4-FFF2-40B4-BE49-F238E27FC236}">
                <a16:creationId xmlns:a16="http://schemas.microsoft.com/office/drawing/2014/main" xmlns="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4" name="Espace réservé du texte 10">
            <a:extLst>
              <a:ext uri="{FF2B5EF4-FFF2-40B4-BE49-F238E27FC236}">
                <a16:creationId xmlns:a16="http://schemas.microsoft.com/office/drawing/2014/main" xmlns="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5" name="Espace réservé du texte 10">
            <a:extLst>
              <a:ext uri="{FF2B5EF4-FFF2-40B4-BE49-F238E27FC236}">
                <a16:creationId xmlns:a16="http://schemas.microsoft.com/office/drawing/2014/main" xmlns="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6" name="Espace réservé du texte 10">
            <a:extLst>
              <a:ext uri="{FF2B5EF4-FFF2-40B4-BE49-F238E27FC236}">
                <a16:creationId xmlns:a16="http://schemas.microsoft.com/office/drawing/2014/main" xmlns="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8" name="Espace réservé du texte 10">
            <a:extLst>
              <a:ext uri="{FF2B5EF4-FFF2-40B4-BE49-F238E27FC236}">
                <a16:creationId xmlns:a16="http://schemas.microsoft.com/office/drawing/2014/main" xmlns="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9" name="Espace réservé du texte 10">
            <a:extLst>
              <a:ext uri="{FF2B5EF4-FFF2-40B4-BE49-F238E27FC236}">
                <a16:creationId xmlns:a16="http://schemas.microsoft.com/office/drawing/2014/main" xmlns="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7" name="Espace réservé du texte 10">
            <a:extLst>
              <a:ext uri="{FF2B5EF4-FFF2-40B4-BE49-F238E27FC236}">
                <a16:creationId xmlns:a16="http://schemas.microsoft.com/office/drawing/2014/main" xmlns="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0" name="Espace réservé du texte 10">
            <a:extLst>
              <a:ext uri="{FF2B5EF4-FFF2-40B4-BE49-F238E27FC236}">
                <a16:creationId xmlns:a16="http://schemas.microsoft.com/office/drawing/2014/main" xmlns="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1" name="Espace réservé du texte 10">
            <a:extLst>
              <a:ext uri="{FF2B5EF4-FFF2-40B4-BE49-F238E27FC236}">
                <a16:creationId xmlns:a16="http://schemas.microsoft.com/office/drawing/2014/main" xmlns="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43" name="Espace réservé du texte 10">
            <a:extLst>
              <a:ext uri="{FF2B5EF4-FFF2-40B4-BE49-F238E27FC236}">
                <a16:creationId xmlns:a16="http://schemas.microsoft.com/office/drawing/2014/main" xmlns="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52" name="Espace réservé du texte 10">
            <a:extLst>
              <a:ext uri="{FF2B5EF4-FFF2-40B4-BE49-F238E27FC236}">
                <a16:creationId xmlns:a16="http://schemas.microsoft.com/office/drawing/2014/main" xmlns="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3" name="Espace réservé du texte 10">
            <a:extLst>
              <a:ext uri="{FF2B5EF4-FFF2-40B4-BE49-F238E27FC236}">
                <a16:creationId xmlns:a16="http://schemas.microsoft.com/office/drawing/2014/main" xmlns="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4" name="Espace réservé du texte 10">
            <a:extLst>
              <a:ext uri="{FF2B5EF4-FFF2-40B4-BE49-F238E27FC236}">
                <a16:creationId xmlns:a16="http://schemas.microsoft.com/office/drawing/2014/main" xmlns="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5" name="Espace réservé du texte 10">
            <a:extLst>
              <a:ext uri="{FF2B5EF4-FFF2-40B4-BE49-F238E27FC236}">
                <a16:creationId xmlns:a16="http://schemas.microsoft.com/office/drawing/2014/main" xmlns="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6" name="Espace réservé du texte 10">
            <a:extLst>
              <a:ext uri="{FF2B5EF4-FFF2-40B4-BE49-F238E27FC236}">
                <a16:creationId xmlns:a16="http://schemas.microsoft.com/office/drawing/2014/main" xmlns="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xmlns="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xmlns="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60" name="Espace réservé du texte 10">
            <a:extLst>
              <a:ext uri="{FF2B5EF4-FFF2-40B4-BE49-F238E27FC236}">
                <a16:creationId xmlns:a16="http://schemas.microsoft.com/office/drawing/2014/main" xmlns="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xmlns="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59" name="Espace réservé du texte 10">
            <a:extLst>
              <a:ext uri="{FF2B5EF4-FFF2-40B4-BE49-F238E27FC236}">
                <a16:creationId xmlns:a16="http://schemas.microsoft.com/office/drawing/2014/main" xmlns="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xmlns="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63" name="Espace réservé du texte 10">
            <a:extLst>
              <a:ext uri="{FF2B5EF4-FFF2-40B4-BE49-F238E27FC236}">
                <a16:creationId xmlns:a16="http://schemas.microsoft.com/office/drawing/2014/main" xmlns="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711E3559-68CA-437E-BD12-A9953AE1E8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e la date 1">
            <a:extLst>
              <a:ext uri="{FF2B5EF4-FFF2-40B4-BE49-F238E27FC236}">
                <a16:creationId xmlns:a16="http://schemas.microsoft.com/office/drawing/2014/main" xmlns="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85925"/>
            <a:ext cx="10515600" cy="409705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xmlns="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xmlns="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1" name="Espace réservé d’image 6">
            <a:extLst>
              <a:ext uri="{FF2B5EF4-FFF2-40B4-BE49-F238E27FC236}">
                <a16:creationId xmlns:a16="http://schemas.microsoft.com/office/drawing/2014/main" xmlns="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xmlns="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="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4" name="Espace réservé d’image 6">
            <a:extLst>
              <a:ext uri="{FF2B5EF4-FFF2-40B4-BE49-F238E27FC236}">
                <a16:creationId xmlns:a16="http://schemas.microsoft.com/office/drawing/2014/main" xmlns="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xmlns="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="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7" name="Espace réservé d’image 6">
            <a:extLst>
              <a:ext uri="{FF2B5EF4-FFF2-40B4-BE49-F238E27FC236}">
                <a16:creationId xmlns:a16="http://schemas.microsoft.com/office/drawing/2014/main" xmlns="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xmlns="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xmlns="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xmlns="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xmlns="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1" name="Espace réservé d’image 6">
            <a:extLst>
              <a:ext uri="{FF2B5EF4-FFF2-40B4-BE49-F238E27FC236}">
                <a16:creationId xmlns:a16="http://schemas.microsoft.com/office/drawing/2014/main" xmlns="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xmlns="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="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4" name="Espace réservé d’image 6">
            <a:extLst>
              <a:ext uri="{FF2B5EF4-FFF2-40B4-BE49-F238E27FC236}">
                <a16:creationId xmlns:a16="http://schemas.microsoft.com/office/drawing/2014/main" xmlns="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xmlns="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="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17" name="Espace réservé d’image 6">
            <a:extLst>
              <a:ext uri="{FF2B5EF4-FFF2-40B4-BE49-F238E27FC236}">
                <a16:creationId xmlns:a16="http://schemas.microsoft.com/office/drawing/2014/main" xmlns="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xmlns="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xmlns="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44" name="Espace réservé d’image 6">
            <a:extLst>
              <a:ext uri="{FF2B5EF4-FFF2-40B4-BE49-F238E27FC236}">
                <a16:creationId xmlns:a16="http://schemas.microsoft.com/office/drawing/2014/main" xmlns="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xmlns="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6" name="Espace réservé du texte 8">
            <a:extLst>
              <a:ext uri="{FF2B5EF4-FFF2-40B4-BE49-F238E27FC236}">
                <a16:creationId xmlns:a16="http://schemas.microsoft.com/office/drawing/2014/main" xmlns="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47" name="Espace réservé d’image 6">
            <a:extLst>
              <a:ext uri="{FF2B5EF4-FFF2-40B4-BE49-F238E27FC236}">
                <a16:creationId xmlns:a16="http://schemas.microsoft.com/office/drawing/2014/main" xmlns="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8" name="Espace réservé du texte 8">
            <a:extLst>
              <a:ext uri="{FF2B5EF4-FFF2-40B4-BE49-F238E27FC236}">
                <a16:creationId xmlns:a16="http://schemas.microsoft.com/office/drawing/2014/main" xmlns="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9" name="Espace réservé du texte 8">
            <a:extLst>
              <a:ext uri="{FF2B5EF4-FFF2-40B4-BE49-F238E27FC236}">
                <a16:creationId xmlns:a16="http://schemas.microsoft.com/office/drawing/2014/main" xmlns="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50" name="Espace réservé d’image 6">
            <a:extLst>
              <a:ext uri="{FF2B5EF4-FFF2-40B4-BE49-F238E27FC236}">
                <a16:creationId xmlns:a16="http://schemas.microsoft.com/office/drawing/2014/main" xmlns="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51" name="Espace réservé du texte 8">
            <a:extLst>
              <a:ext uri="{FF2B5EF4-FFF2-40B4-BE49-F238E27FC236}">
                <a16:creationId xmlns:a16="http://schemas.microsoft.com/office/drawing/2014/main" xmlns="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52" name="Espace réservé du texte 8">
            <a:extLst>
              <a:ext uri="{FF2B5EF4-FFF2-40B4-BE49-F238E27FC236}">
                <a16:creationId xmlns:a16="http://schemas.microsoft.com/office/drawing/2014/main" xmlns="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53" name="Espace réservé d’image 6">
            <a:extLst>
              <a:ext uri="{FF2B5EF4-FFF2-40B4-BE49-F238E27FC236}">
                <a16:creationId xmlns:a16="http://schemas.microsoft.com/office/drawing/2014/main" xmlns="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54" name="Espace réservé du texte 8">
            <a:extLst>
              <a:ext uri="{FF2B5EF4-FFF2-40B4-BE49-F238E27FC236}">
                <a16:creationId xmlns:a16="http://schemas.microsoft.com/office/drawing/2014/main" xmlns="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55" name="Espace réservé du texte 8">
            <a:extLst>
              <a:ext uri="{FF2B5EF4-FFF2-40B4-BE49-F238E27FC236}">
                <a16:creationId xmlns:a16="http://schemas.microsoft.com/office/drawing/2014/main" xmlns="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xmlns="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r-FR" noProof="0"/>
              <a:t>Ajouter du contenu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xmlns="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xmlns="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28" name="Espace réservé du contenu 13">
            <a:extLst>
              <a:ext uri="{FF2B5EF4-FFF2-40B4-BE49-F238E27FC236}">
                <a16:creationId xmlns:a16="http://schemas.microsoft.com/office/drawing/2014/main" xmlns="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r-FR" noProof="0"/>
              <a:t>Ajouter du contenu</a:t>
            </a:r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xmlns="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31" name="Espace réservé du texte 7">
            <a:extLst>
              <a:ext uri="{FF2B5EF4-FFF2-40B4-BE49-F238E27FC236}">
                <a16:creationId xmlns:a16="http://schemas.microsoft.com/office/drawing/2014/main" xmlns="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xmlns="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29" name="Espace réservé du contenu 13">
            <a:extLst>
              <a:ext uri="{FF2B5EF4-FFF2-40B4-BE49-F238E27FC236}">
                <a16:creationId xmlns:a16="http://schemas.microsoft.com/office/drawing/2014/main" xmlns="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r-FR" noProof="0"/>
              <a:t>Ajouter du contenu</a:t>
            </a:r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xmlns="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xmlns="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36" name="Espace réservé du texte 7">
            <a:extLst>
              <a:ext uri="{FF2B5EF4-FFF2-40B4-BE49-F238E27FC236}">
                <a16:creationId xmlns:a16="http://schemas.microsoft.com/office/drawing/2014/main" xmlns="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42" name="Espace réservé du contenu 13">
            <a:extLst>
              <a:ext uri="{FF2B5EF4-FFF2-40B4-BE49-F238E27FC236}">
                <a16:creationId xmlns:a16="http://schemas.microsoft.com/office/drawing/2014/main" xmlns="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r-FR" noProof="0"/>
              <a:t>Ajouter du contenu</a:t>
            </a:r>
          </a:p>
        </p:txBody>
      </p:sp>
      <p:sp>
        <p:nvSpPr>
          <p:cNvPr id="38" name="Espace réservé du texte 7">
            <a:extLst>
              <a:ext uri="{FF2B5EF4-FFF2-40B4-BE49-F238E27FC236}">
                <a16:creationId xmlns:a16="http://schemas.microsoft.com/office/drawing/2014/main" xmlns="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39" name="Espace réservé du texte 7">
            <a:extLst>
              <a:ext uri="{FF2B5EF4-FFF2-40B4-BE49-F238E27FC236}">
                <a16:creationId xmlns:a16="http://schemas.microsoft.com/office/drawing/2014/main" xmlns="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Titre de la section</a:t>
            </a:r>
          </a:p>
        </p:txBody>
      </p:sp>
      <p:sp>
        <p:nvSpPr>
          <p:cNvPr id="40" name="Espace réservé du texte 7">
            <a:extLst>
              <a:ext uri="{FF2B5EF4-FFF2-40B4-BE49-F238E27FC236}">
                <a16:creationId xmlns:a16="http://schemas.microsoft.com/office/drawing/2014/main" xmlns="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8EA36FF-A158-49B3-9C17-39C94920B2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F42D5D-9DBF-475A-BC06-666D080D31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A6AEDC3F-C3D2-4184-860D-65645BBD6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xmlns="" id="{5C227352-6F71-4914-9AB1-AB4448667E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À pro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593254-CE4F-4114-A997-06CBC039F2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xmlns="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E442D9A9-D2E2-42FD-945D-1EF6DC4351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6B487E6-6563-4EEC-A349-2257BBAFD4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xmlns="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xmlns="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xmlns="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’image 7">
            <a:extLst>
              <a:ext uri="{FF2B5EF4-FFF2-40B4-BE49-F238E27FC236}">
                <a16:creationId xmlns:a16="http://schemas.microsoft.com/office/drawing/2014/main" xmlns="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1A83FC01-0C03-4607-B5EA-8C230EA7CA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xmlns="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99C910F3-1CC6-467F-A64A-2DDFE46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xmlns="" id="{5550E3EA-37A2-40C0-A78F-3C0AB0F781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2BF6510-D603-481E-B685-9095150A28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A743757-ABC3-44BF-87D3-5E323E9B00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1" name="Espace réservé du texte 15">
            <a:extLst>
              <a:ext uri="{FF2B5EF4-FFF2-40B4-BE49-F238E27FC236}">
                <a16:creationId xmlns:a16="http://schemas.microsoft.com/office/drawing/2014/main" xmlns="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xmlns="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3" name="Espace réservé du texte 15">
            <a:extLst>
              <a:ext uri="{FF2B5EF4-FFF2-40B4-BE49-F238E27FC236}">
                <a16:creationId xmlns:a16="http://schemas.microsoft.com/office/drawing/2014/main" xmlns="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34" name="Espace réservé du texte 18">
            <a:extLst>
              <a:ext uri="{FF2B5EF4-FFF2-40B4-BE49-F238E27FC236}">
                <a16:creationId xmlns:a16="http://schemas.microsoft.com/office/drawing/2014/main" xmlns="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974E5B2-1EB9-4222-8FAB-65BDC9A950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C197C18-82B5-4EB5-9010-63FFB7F5316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xmlns="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3B58235-2C90-48E1-8A68-7413F78398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è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8692" y="1912336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73892" y="1874838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xmlns="" id="{E725FCE9-B62D-4B16-807B-9D0D63E93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8692" y="2388253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xmlns="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3892" y="2337741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xmlns="" id="{FF039F13-B78B-4A7E-AB1D-94C070BAE97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18687" y="3608720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xmlns="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3887" y="3571222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1" name="Espace réservé du texte 12">
            <a:extLst>
              <a:ext uri="{FF2B5EF4-FFF2-40B4-BE49-F238E27FC236}">
                <a16:creationId xmlns:a16="http://schemas.microsoft.com/office/drawing/2014/main" xmlns="" id="{1F0A1756-3486-46A9-9DD3-7BFA5FF757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18687" y="4084637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2" name="Espace réservé du texte 12">
            <a:extLst>
              <a:ext uri="{FF2B5EF4-FFF2-40B4-BE49-F238E27FC236}">
                <a16:creationId xmlns:a16="http://schemas.microsoft.com/office/drawing/2014/main" xmlns="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83887" y="4034125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endParaRPr lang="fr-FR" noProof="0"/>
          </a:p>
        </p:txBody>
      </p:sp>
      <p:sp>
        <p:nvSpPr>
          <p:cNvPr id="15" name="Espace réservé d’image 10">
            <a:extLst>
              <a:ext uri="{FF2B5EF4-FFF2-40B4-BE49-F238E27FC236}">
                <a16:creationId xmlns:a16="http://schemas.microsoft.com/office/drawing/2014/main" xmlns="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74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xmlns="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0" y="169164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xmlns="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093976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xmlns="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62656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2" name="Espace réservé du texte 12">
            <a:extLst>
              <a:ext uri="{FF2B5EF4-FFF2-40B4-BE49-F238E27FC236}">
                <a16:creationId xmlns:a16="http://schemas.microsoft.com/office/drawing/2014/main" xmlns="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8000" y="331012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xmlns="" id="{8462AFAF-169F-4E2A-AC00-6E86665954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354" y="393192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4" name="Espace réservé du texte 12">
            <a:extLst>
              <a:ext uri="{FF2B5EF4-FFF2-40B4-BE49-F238E27FC236}">
                <a16:creationId xmlns:a16="http://schemas.microsoft.com/office/drawing/2014/main" xmlns="" id="{9FDE6BB6-DE86-4B19-B83F-5B83A89477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0354" y="427024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xmlns="" id="{2B544474-29CA-4D8E-AC15-C05ABDF606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70354" y="4855464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xmlns="" id="{7C778245-11E1-4B65-ADC1-E9D3DE34E5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354" y="5193792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213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 du prod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B1C922A-9F54-409C-8C2C-90A55B890F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xmlns="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9922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57506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xmlns="" id="{E725FCE9-B62D-4B16-807B-9D0D63E93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22" y="236897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xmlns="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57506" y="2355956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xmlns="" id="{FF039F13-B78B-4A7E-AB1D-94C070BAE97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19917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xmlns="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67501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1" name="Espace réservé du texte 12">
            <a:extLst>
              <a:ext uri="{FF2B5EF4-FFF2-40B4-BE49-F238E27FC236}">
                <a16:creationId xmlns:a16="http://schemas.microsoft.com/office/drawing/2014/main" xmlns="" id="{1F0A1756-3486-46A9-9DD3-7BFA5FF757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917" y="4319794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2" name="Espace réservé du texte 12">
            <a:extLst>
              <a:ext uri="{FF2B5EF4-FFF2-40B4-BE49-F238E27FC236}">
                <a16:creationId xmlns:a16="http://schemas.microsoft.com/office/drawing/2014/main" xmlns="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67501" y="430678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18" name="Espace réservé du pied de page 7">
            <a:extLst>
              <a:ext uri="{FF2B5EF4-FFF2-40B4-BE49-F238E27FC236}">
                <a16:creationId xmlns:a16="http://schemas.microsoft.com/office/drawing/2014/main" xmlns="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23" name="Espace réservé du numéro de diapositive 8">
            <a:extLst>
              <a:ext uri="{FF2B5EF4-FFF2-40B4-BE49-F238E27FC236}">
                <a16:creationId xmlns:a16="http://schemas.microsoft.com/office/drawing/2014/main" xmlns="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blème et 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6B487E6-6563-4EEC-A349-2257BBAFD4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xmlns="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xmlns="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ut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xmlns="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xmlns="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commer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8" name="Espace réservé d’image 15">
            <a:extLst>
              <a:ext uri="{FF2B5EF4-FFF2-40B4-BE49-F238E27FC236}">
                <a16:creationId xmlns:a16="http://schemas.microsoft.com/office/drawing/2014/main" xmlns="" id="{43CBE128-6D8D-4605-B225-5A34FFB1F25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xmlns="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9" name="Espace réservé d’image 15">
            <a:extLst>
              <a:ext uri="{FF2B5EF4-FFF2-40B4-BE49-F238E27FC236}">
                <a16:creationId xmlns:a16="http://schemas.microsoft.com/office/drawing/2014/main" xmlns="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xmlns="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xmlns="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20" name="Espace réservé d’image 15">
            <a:extLst>
              <a:ext uri="{FF2B5EF4-FFF2-40B4-BE49-F238E27FC236}">
                <a16:creationId xmlns:a16="http://schemas.microsoft.com/office/drawing/2014/main" xmlns="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="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4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xmlns="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xmlns="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ur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2073" y="1853548"/>
            <a:ext cx="4572000" cy="64008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2073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94485" y="1853548"/>
            <a:ext cx="4572000" cy="640080"/>
          </a:xfrm>
          <a:noFill/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94485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xmlns="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Titre du 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’image 5" descr="Photo de quatre cactus dans des pots">
            <a:extLst>
              <a:ext uri="{FF2B5EF4-FFF2-40B4-BE49-F238E27FC236}">
                <a16:creationId xmlns:a16="http://schemas.microsoft.com/office/drawing/2014/main" xmlns="" id="{BF9CB5A5-086A-4BC4-A3F9-0BFA2C0AEE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8724" y="457200"/>
            <a:ext cx="11274552" cy="5943600"/>
          </a:xfrm>
        </p:spPr>
      </p:pic>
      <p:pic>
        <p:nvPicPr>
          <p:cNvPr id="8" name="Image 7" descr="Une image contenant arbre, extérieur, cité, rivière&#10;&#10;Description générée automatiquement">
            <a:extLst>
              <a:ext uri="{FF2B5EF4-FFF2-40B4-BE49-F238E27FC236}">
                <a16:creationId xmlns:a16="http://schemas.microsoft.com/office/drawing/2014/main" xmlns="" id="{251C152F-7174-7790-9C39-AD98C4AA5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24" y="457198"/>
            <a:ext cx="3949193" cy="5943601"/>
          </a:xfrm>
          <a:prstGeom prst="rect">
            <a:avLst/>
          </a:prstGeom>
        </p:spPr>
      </p:pic>
      <p:pic>
        <p:nvPicPr>
          <p:cNvPr id="10" name="Image 9" descr="Une image contenant bâtiment, terrain, extérieur, brique&#10;&#10;Description générée automatiquement">
            <a:extLst>
              <a:ext uri="{FF2B5EF4-FFF2-40B4-BE49-F238E27FC236}">
                <a16:creationId xmlns:a16="http://schemas.microsoft.com/office/drawing/2014/main" xmlns="" id="{D4C24602-70E8-23F7-5AD9-5D0567056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070" y="457198"/>
            <a:ext cx="3359015" cy="5943598"/>
          </a:xfrm>
          <a:prstGeom prst="rect">
            <a:avLst/>
          </a:prstGeom>
        </p:spPr>
      </p:pic>
      <p:pic>
        <p:nvPicPr>
          <p:cNvPr id="12" name="Image 11" descr="Une image contenant bâtiment, château, vieux, pierre&#10;&#10;Description générée automatiquement">
            <a:extLst>
              <a:ext uri="{FF2B5EF4-FFF2-40B4-BE49-F238E27FC236}">
                <a16:creationId xmlns:a16="http://schemas.microsoft.com/office/drawing/2014/main" xmlns="" id="{CB7630D5-ED44-435E-D366-7F2E7BDBB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1238" y="457197"/>
            <a:ext cx="3962400" cy="59435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-46240"/>
            <a:ext cx="4945483" cy="1839826"/>
          </a:xfrm>
        </p:spPr>
        <p:txBody>
          <a:bodyPr rtlCol="0">
            <a:normAutofit/>
          </a:bodyPr>
          <a:lstStyle/>
          <a:p>
            <a:pPr algn="l" rtl="0"/>
            <a:r>
              <a:rPr lang="fr-FR" sz="4400" b="1" u="sng" dirty="0">
                <a:solidFill>
                  <a:schemeClr val="tx1"/>
                </a:solidFill>
              </a:rPr>
              <a:t>Un Weekend a </a:t>
            </a:r>
            <a:r>
              <a:rPr lang="fr-FR" sz="4400" b="1" u="sng" dirty="0" err="1">
                <a:solidFill>
                  <a:schemeClr val="tx1"/>
                </a:solidFill>
              </a:rPr>
              <a:t>Verona</a:t>
            </a:r>
            <a:r>
              <a:rPr lang="fr-FR" sz="4400" b="1" u="sng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4947" y="5753125"/>
            <a:ext cx="3167636" cy="647673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fr-FR" dirty="0">
                <a:solidFill>
                  <a:schemeClr val="bg2">
                    <a:lumMod val="90000"/>
                  </a:schemeClr>
                </a:solidFill>
              </a:rPr>
              <a:t>Julia RANDON</a:t>
            </a:r>
          </a:p>
          <a:p>
            <a:pPr rtl="0"/>
            <a:r>
              <a:rPr lang="fr-FR" dirty="0" err="1">
                <a:solidFill>
                  <a:schemeClr val="bg2">
                    <a:lumMod val="90000"/>
                  </a:schemeClr>
                </a:solidFill>
              </a:rPr>
              <a:t>ARwenYVIQUEL</a:t>
            </a:r>
            <a:endParaRPr lang="fr-FR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/>
          <a:p>
            <a:pPr rtl="0"/>
            <a:r>
              <a:rPr lang="fr-FR" dirty="0"/>
              <a:t>Il </a:t>
            </a:r>
            <a:r>
              <a:rPr lang="fr-FR" dirty="0" err="1" smtClean="0"/>
              <a:t>biglietto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5E3EA69-4E0E-41BD-8095-A124225A2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3196" y="2499086"/>
            <a:ext cx="7287768" cy="1859828"/>
          </a:xfrm>
        </p:spPr>
        <p:txBody>
          <a:bodyPr rtlCol="0">
            <a:normAutofit/>
          </a:bodyPr>
          <a:lstStyle/>
          <a:p>
            <a:pPr rtl="0"/>
            <a:r>
              <a:rPr lang="fr-FR" dirty="0" err="1"/>
              <a:t>Voi</a:t>
            </a:r>
            <a:r>
              <a:rPr lang="fr-FR" dirty="0"/>
              <a:t> partite il primo weekend </a:t>
            </a:r>
            <a:r>
              <a:rPr lang="fr-FR" dirty="0" smtClean="0"/>
              <a:t>delle </a:t>
            </a:r>
            <a:r>
              <a:rPr lang="fr-FR" dirty="0" err="1"/>
              <a:t>vacanze</a:t>
            </a:r>
            <a:r>
              <a:rPr lang="fr-FR" dirty="0"/>
              <a:t> in </a:t>
            </a:r>
            <a:r>
              <a:rPr lang="fr-FR" dirty="0" err="1"/>
              <a:t>treno</a:t>
            </a:r>
            <a:r>
              <a:rPr lang="fr-FR" dirty="0"/>
              <a:t>, è più </a:t>
            </a:r>
            <a:r>
              <a:rPr lang="fr-FR" dirty="0" err="1"/>
              <a:t>ecologico</a:t>
            </a:r>
            <a:r>
              <a:rPr lang="fr-FR" dirty="0"/>
              <a:t> e </a:t>
            </a:r>
            <a:r>
              <a:rPr lang="fr-FR" dirty="0" err="1" smtClean="0"/>
              <a:t>costa</a:t>
            </a:r>
            <a:r>
              <a:rPr lang="fr-FR" dirty="0" smtClean="0"/>
              <a:t> </a:t>
            </a:r>
            <a:r>
              <a:rPr lang="fr-FR" dirty="0" err="1"/>
              <a:t>meno</a:t>
            </a:r>
            <a:r>
              <a:rPr lang="fr-FR" dirty="0"/>
              <a:t> </a:t>
            </a:r>
            <a:r>
              <a:rPr lang="fr-FR" dirty="0" err="1" smtClean="0"/>
              <a:t>del</a:t>
            </a:r>
            <a:r>
              <a:rPr lang="fr-FR" dirty="0" err="1" smtClean="0"/>
              <a:t>l’aereo</a:t>
            </a:r>
            <a:r>
              <a:rPr lang="fr-FR" dirty="0"/>
              <a:t>.</a:t>
            </a:r>
          </a:p>
          <a:p>
            <a:pPr rtl="0"/>
            <a:r>
              <a:rPr lang="fr-FR" dirty="0" err="1"/>
              <a:t>Voi</a:t>
            </a:r>
            <a:r>
              <a:rPr lang="fr-FR" dirty="0"/>
              <a:t> partite il weekend de la San Valentino per un </a:t>
            </a:r>
            <a:r>
              <a:rPr lang="fr-FR" dirty="0" err="1" smtClean="0"/>
              <a:t>viaggio</a:t>
            </a:r>
            <a:r>
              <a:rPr lang="fr-FR" dirty="0" smtClean="0"/>
              <a:t> </a:t>
            </a:r>
            <a:r>
              <a:rPr lang="fr-FR" dirty="0" err="1" smtClean="0"/>
              <a:t>tra</a:t>
            </a:r>
            <a:r>
              <a:rPr lang="fr-FR" dirty="0" smtClean="0"/>
              <a:t> </a:t>
            </a:r>
            <a:r>
              <a:rPr lang="fr-FR" dirty="0" err="1"/>
              <a:t>innamorati</a:t>
            </a:r>
            <a:r>
              <a:rPr lang="fr-FR" dirty="0"/>
              <a:t> !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xmlns="" id="{AD240522-762B-4A1C-BAE4-2E57FC01F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fr-FR"/>
              <a:t>Titre du pitch deck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2</a:t>
            </a:fld>
            <a:endParaRPr lang="fr-FR"/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8B88D252-F386-403F-D8AF-3F4A177103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90" b="7316"/>
          <a:stretch/>
        </p:blipFill>
        <p:spPr>
          <a:xfrm>
            <a:off x="1101036" y="3134799"/>
            <a:ext cx="2426265" cy="3702447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A4654FC0-EDAA-0368-A661-8152AE8840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" t="6412" r="-266" b="9138"/>
          <a:stretch/>
        </p:blipFill>
        <p:spPr>
          <a:xfrm>
            <a:off x="0" y="42483"/>
            <a:ext cx="2242109" cy="3480135"/>
          </a:xfrm>
          <a:prstGeom prst="rect">
            <a:avLst/>
          </a:prstGeom>
        </p:spPr>
      </p:pic>
      <p:pic>
        <p:nvPicPr>
          <p:cNvPr id="15" name="Graphique 14" descr="Badge cœur contour">
            <a:extLst>
              <a:ext uri="{FF2B5EF4-FFF2-40B4-BE49-F238E27FC236}">
                <a16:creationId xmlns:a16="http://schemas.microsoft.com/office/drawing/2014/main" xmlns="" id="{864CD891-9A9F-9332-1774-6C279D47A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640077">
            <a:off x="9525000" y="3310847"/>
            <a:ext cx="790254" cy="79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339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/>
          <a:p>
            <a:pPr rtl="0"/>
            <a:r>
              <a:rPr lang="fr-FR" dirty="0"/>
              <a:t>Un </a:t>
            </a:r>
            <a:r>
              <a:rPr lang="fr-FR" dirty="0" err="1"/>
              <a:t>Albergo</a:t>
            </a:r>
            <a:r>
              <a:rPr lang="fr-FR" dirty="0"/>
              <a:t>.</a:t>
            </a:r>
          </a:p>
        </p:txBody>
      </p:sp>
      <p:pic>
        <p:nvPicPr>
          <p:cNvPr id="10" name="Espace réservé d’image 9" descr="photo de trois plantes succulentes dans des pots blancs&#10;">
            <a:extLst>
              <a:ext uri="{FF2B5EF4-FFF2-40B4-BE49-F238E27FC236}">
                <a16:creationId xmlns:a16="http://schemas.microsoft.com/office/drawing/2014/main" xmlns="" id="{950F1AD8-D083-461E-A758-E3AA785CE7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24000" y="1941230"/>
            <a:ext cx="9144000" cy="2286000"/>
          </a:xfr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5E3EA69-4E0E-41BD-8095-A124225A2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859828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L’</a:t>
            </a:r>
            <a:r>
              <a:rPr lang="fr-FR" dirty="0" err="1"/>
              <a:t>albergo</a:t>
            </a:r>
            <a:r>
              <a:rPr lang="fr-FR" dirty="0"/>
              <a:t> si </a:t>
            </a:r>
            <a:r>
              <a:rPr lang="fr-FR" dirty="0" err="1"/>
              <a:t>trova</a:t>
            </a:r>
            <a:r>
              <a:rPr lang="fr-FR" dirty="0"/>
              <a:t> a 450m dal </a:t>
            </a:r>
            <a:r>
              <a:rPr lang="fr-FR" dirty="0" err="1"/>
              <a:t>centro</a:t>
            </a:r>
            <a:r>
              <a:rPr lang="fr-FR" dirty="0"/>
              <a:t>, è </a:t>
            </a:r>
            <a:r>
              <a:rPr lang="fr-FR" dirty="0" err="1"/>
              <a:t>ideale</a:t>
            </a:r>
            <a:r>
              <a:rPr lang="fr-FR" dirty="0"/>
              <a:t> per le visite in </a:t>
            </a:r>
            <a:r>
              <a:rPr lang="fr-FR" dirty="0" err="1"/>
              <a:t>centro</a:t>
            </a:r>
            <a:r>
              <a:rPr lang="fr-FR" dirty="0"/>
              <a:t> </a:t>
            </a:r>
            <a:r>
              <a:rPr lang="fr-FR" dirty="0" err="1"/>
              <a:t>storico</a:t>
            </a:r>
            <a:r>
              <a:rPr lang="fr-FR" dirty="0"/>
              <a:t>.</a:t>
            </a:r>
          </a:p>
          <a:p>
            <a:pPr rtl="0"/>
            <a:r>
              <a:rPr lang="fr-FR" dirty="0"/>
              <a:t>L’</a:t>
            </a:r>
            <a:r>
              <a:rPr lang="fr-FR" dirty="0" err="1"/>
              <a:t>hotel</a:t>
            </a:r>
            <a:r>
              <a:rPr lang="fr-FR" dirty="0"/>
              <a:t> </a:t>
            </a:r>
            <a:r>
              <a:rPr lang="fr-FR" dirty="0" err="1"/>
              <a:t>Verona</a:t>
            </a:r>
            <a:r>
              <a:rPr lang="fr-FR" dirty="0"/>
              <a:t> ha 3 </a:t>
            </a:r>
            <a:r>
              <a:rPr lang="fr-FR" dirty="0" err="1"/>
              <a:t>stelle</a:t>
            </a:r>
            <a:r>
              <a:rPr lang="fr-FR" dirty="0"/>
              <a:t> !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xmlns="" id="{AD240522-762B-4A1C-BAE4-2E57FC01F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fr-FR"/>
              <a:t>Titre du pitch deck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3</a:t>
            </a:fld>
            <a:endParaRPr lang="fr-FR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5CD15005-2D98-8C7C-D10A-3163E4736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447800"/>
            <a:ext cx="9144000" cy="279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44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/>
          <a:p>
            <a:pPr rtl="0"/>
            <a:r>
              <a:rPr lang="fr-FR" dirty="0" err="1"/>
              <a:t>Visitare</a:t>
            </a:r>
            <a:r>
              <a:rPr lang="fr-FR" dirty="0"/>
              <a:t> </a:t>
            </a:r>
            <a:r>
              <a:rPr lang="fr-FR" dirty="0" err="1"/>
              <a:t>Verona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4A2EB3F-4D60-451F-8F45-7D6654D2F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94225" y="1594616"/>
            <a:ext cx="3931920" cy="338328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fr-FR" dirty="0"/>
              <a:t>Primo giorno </a:t>
            </a:r>
          </a:p>
          <a:p>
            <a:pPr rt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BB1D29FD-175B-4836-A202-052373FB43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1938211"/>
            <a:ext cx="4572000" cy="530352"/>
          </a:xfrm>
        </p:spPr>
        <p:txBody>
          <a:bodyPr rtlCol="0"/>
          <a:lstStyle/>
          <a:p>
            <a:pPr rtl="0"/>
            <a:r>
              <a:rPr lang="fr-FR" dirty="0" err="1"/>
              <a:t>Noi</a:t>
            </a:r>
            <a:r>
              <a:rPr lang="fr-FR" dirty="0"/>
              <a:t> </a:t>
            </a:r>
            <a:r>
              <a:rPr lang="fr-FR" dirty="0" err="1" smtClean="0"/>
              <a:t>proponiamo</a:t>
            </a:r>
            <a:r>
              <a:rPr lang="fr-FR" dirty="0" smtClean="0"/>
              <a:t> di: </a:t>
            </a:r>
            <a:endParaRPr lang="fr-FR" dirty="0"/>
          </a:p>
          <a:p>
            <a:pPr rtl="0"/>
            <a:r>
              <a:rPr lang="fr-FR" u="sng" dirty="0" err="1"/>
              <a:t>Mattina</a:t>
            </a:r>
            <a:r>
              <a:rPr lang="fr-FR" dirty="0"/>
              <a:t> : Fare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 smtClean="0"/>
              <a:t>passeggiata</a:t>
            </a:r>
            <a:r>
              <a:rPr lang="fr-FR" dirty="0" smtClean="0"/>
              <a:t> </a:t>
            </a:r>
            <a:r>
              <a:rPr lang="fr-FR" dirty="0"/>
              <a:t>per </a:t>
            </a:r>
            <a:r>
              <a:rPr lang="fr-FR" dirty="0" err="1"/>
              <a:t>scoprire</a:t>
            </a:r>
            <a:r>
              <a:rPr lang="fr-FR" dirty="0"/>
              <a:t> la piazza </a:t>
            </a:r>
            <a:r>
              <a:rPr lang="fr-FR" dirty="0" err="1"/>
              <a:t>Erbe</a:t>
            </a:r>
            <a:r>
              <a:rPr lang="fr-FR" dirty="0"/>
              <a:t> </a:t>
            </a:r>
          </a:p>
          <a:p>
            <a:pPr rtl="0"/>
            <a:r>
              <a:rPr lang="fr-FR" u="sng" dirty="0" err="1"/>
              <a:t>Meziogiorno</a:t>
            </a:r>
            <a:r>
              <a:rPr lang="fr-FR" u="sng" dirty="0"/>
              <a:t> </a:t>
            </a:r>
            <a:r>
              <a:rPr lang="fr-FR" dirty="0"/>
              <a:t>: Il </a:t>
            </a:r>
            <a:r>
              <a:rPr lang="fr-FR" dirty="0" err="1"/>
              <a:t>ristorante</a:t>
            </a:r>
            <a:r>
              <a:rPr lang="fr-FR" dirty="0"/>
              <a:t> </a:t>
            </a:r>
            <a:r>
              <a:rPr lang="fr-FR" dirty="0" err="1"/>
              <a:t>Hosteria</a:t>
            </a:r>
            <a:r>
              <a:rPr lang="fr-FR" dirty="0"/>
              <a:t> 17 </a:t>
            </a:r>
          </a:p>
          <a:p>
            <a:pPr rtl="0"/>
            <a:r>
              <a:rPr lang="fr-FR" u="sng" dirty="0" err="1"/>
              <a:t>Pomeriggio</a:t>
            </a:r>
            <a:r>
              <a:rPr lang="fr-FR" dirty="0"/>
              <a:t> : </a:t>
            </a:r>
            <a:r>
              <a:rPr lang="fr-FR" dirty="0" err="1"/>
              <a:t>Visitare</a:t>
            </a:r>
            <a:r>
              <a:rPr lang="fr-FR" dirty="0"/>
              <a:t> la casa di Romeo e </a:t>
            </a:r>
            <a:r>
              <a:rPr lang="fr-FR" dirty="0" err="1"/>
              <a:t>Giulietta</a:t>
            </a:r>
            <a:r>
              <a:rPr lang="fr-FR" dirty="0"/>
              <a:t>  </a:t>
            </a:r>
          </a:p>
        </p:txBody>
      </p:sp>
      <p:sp>
        <p:nvSpPr>
          <p:cNvPr id="91" name="Espace réservé du texte 90">
            <a:extLst>
              <a:ext uri="{FF2B5EF4-FFF2-40B4-BE49-F238E27FC236}">
                <a16:creationId xmlns:a16="http://schemas.microsoft.com/office/drawing/2014/main" xmlns="" id="{68BE0AD2-70B0-4FD7-919D-292F8D4BA7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931920"/>
            <a:ext cx="3931920" cy="338328"/>
          </a:xfrm>
        </p:spPr>
        <p:txBody>
          <a:bodyPr rtlCol="0">
            <a:noAutofit/>
          </a:bodyPr>
          <a:lstStyle/>
          <a:p>
            <a:pPr rtl="0"/>
            <a:r>
              <a:rPr lang="fr-FR" dirty="0" err="1"/>
              <a:t>Secondo</a:t>
            </a:r>
            <a:r>
              <a:rPr lang="fr-FR" dirty="0"/>
              <a:t> giorno </a:t>
            </a:r>
          </a:p>
        </p:txBody>
      </p:sp>
      <p:sp>
        <p:nvSpPr>
          <p:cNvPr id="106" name="Espace réservé du texte 105">
            <a:extLst>
              <a:ext uri="{FF2B5EF4-FFF2-40B4-BE49-F238E27FC236}">
                <a16:creationId xmlns:a16="http://schemas.microsoft.com/office/drawing/2014/main" xmlns="" id="{37264B0B-A362-43C1-9CC2-2F040CDC16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270248"/>
            <a:ext cx="4572000" cy="530352"/>
          </a:xfrm>
        </p:spPr>
        <p:txBody>
          <a:bodyPr rtlCol="0"/>
          <a:lstStyle/>
          <a:p>
            <a:pPr rtl="0"/>
            <a:r>
              <a:rPr lang="fr-FR" u="sng" dirty="0" err="1"/>
              <a:t>Mattina</a:t>
            </a:r>
            <a:r>
              <a:rPr lang="fr-FR" dirty="0"/>
              <a:t>: </a:t>
            </a:r>
            <a:r>
              <a:rPr lang="fr-FR" dirty="0" err="1"/>
              <a:t>Visitare</a:t>
            </a:r>
            <a:r>
              <a:rPr lang="fr-FR" dirty="0"/>
              <a:t> la </a:t>
            </a:r>
            <a:r>
              <a:rPr lang="fr-FR" dirty="0" err="1"/>
              <a:t>bellissima</a:t>
            </a:r>
            <a:r>
              <a:rPr lang="fr-FR" dirty="0"/>
              <a:t> Arena </a:t>
            </a:r>
          </a:p>
          <a:p>
            <a:pPr rtl="0"/>
            <a:r>
              <a:rPr lang="fr-FR" u="sng" dirty="0" err="1"/>
              <a:t>Meziogiorno</a:t>
            </a:r>
            <a:r>
              <a:rPr lang="fr-FR" dirty="0"/>
              <a:t>: </a:t>
            </a:r>
            <a:r>
              <a:rPr lang="fr-FR" dirty="0" err="1"/>
              <a:t>Mangiare</a:t>
            </a:r>
            <a:r>
              <a:rPr lang="fr-FR" dirty="0"/>
              <a:t> un </a:t>
            </a:r>
            <a:r>
              <a:rPr lang="fr-FR" dirty="0" err="1"/>
              <a:t>picnic</a:t>
            </a:r>
            <a:endParaRPr lang="fr-FR" dirty="0"/>
          </a:p>
          <a:p>
            <a:pPr rtl="0"/>
            <a:r>
              <a:rPr lang="fr-FR" u="sng" dirty="0" err="1"/>
              <a:t>Pomeriggio</a:t>
            </a:r>
            <a:r>
              <a:rPr lang="fr-FR" dirty="0"/>
              <a:t>: Fare shopping in la piazza </a:t>
            </a:r>
            <a:r>
              <a:rPr lang="fr-FR" dirty="0" err="1"/>
              <a:t>Brà</a:t>
            </a:r>
            <a:endParaRPr lang="fr-FR" dirty="0"/>
          </a:p>
        </p:txBody>
      </p:sp>
      <p:sp>
        <p:nvSpPr>
          <p:cNvPr id="34" name="Espace réservé de la date 33">
            <a:extLst>
              <a:ext uri="{FF2B5EF4-FFF2-40B4-BE49-F238E27FC236}">
                <a16:creationId xmlns:a16="http://schemas.microsoft.com/office/drawing/2014/main" xmlns="" id="{819C09A1-D392-4696-8592-3B25D659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35" name="Espace réservé du pied de page 34">
            <a:extLst>
              <a:ext uri="{FF2B5EF4-FFF2-40B4-BE49-F238E27FC236}">
                <a16:creationId xmlns:a16="http://schemas.microsoft.com/office/drawing/2014/main" xmlns="" id="{2E431F58-579E-4114-AE23-07948460C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/>
          <a:p>
            <a:pPr rtl="0"/>
            <a:r>
              <a:rPr lang="fr-FR" dirty="0"/>
              <a:t>Titre du pitch deck</a:t>
            </a:r>
          </a:p>
        </p:txBody>
      </p:sp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xmlns="" id="{AC12BBEE-57EB-45AB-B1F9-947F7072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r-FR" smtClean="0"/>
              <a:pPr rtl="0"/>
              <a:t>4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E1DB2BEF-CB70-19F8-3E05-2250F2313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0"/>
            <a:ext cx="457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10478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/>
          <a:lstStyle/>
          <a:p>
            <a:pPr rtl="0"/>
            <a:r>
              <a:rPr lang="fr-FR"/>
              <a:t>Merci</a:t>
            </a:r>
          </a:p>
        </p:txBody>
      </p:sp>
      <p:pic>
        <p:nvPicPr>
          <p:cNvPr id="30" name="Espace réservé d’image 29" descr="photo d’une personne portant une chemise rayée et tenant une petite tasse contenant une plante&#10;">
            <a:extLst>
              <a:ext uri="{FF2B5EF4-FFF2-40B4-BE49-F238E27FC236}">
                <a16:creationId xmlns:a16="http://schemas.microsoft.com/office/drawing/2014/main" xmlns="" id="{0A59A12A-37A4-421F-9DA9-D4E61AB738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" r="68"/>
          <a:stretch/>
        </p:blipFill>
        <p:spPr>
          <a:xfrm>
            <a:off x="458724" y="390524"/>
            <a:ext cx="5637276" cy="4114800"/>
          </a:xfrm>
        </p:spPr>
      </p:pic>
      <p:pic>
        <p:nvPicPr>
          <p:cNvPr id="6" name="Espace réservé d’image 5" descr="photo d’un homme mettant en place une pancarte annonçant l’ouverture prochaine dans la vitrine du magasin">
            <a:extLst>
              <a:ext uri="{FF2B5EF4-FFF2-40B4-BE49-F238E27FC236}">
                <a16:creationId xmlns:a16="http://schemas.microsoft.com/office/drawing/2014/main" xmlns="" id="{691AD6B7-0ED8-43AE-BD4D-3006299F9EF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" r="68"/>
          <a:stretch/>
        </p:blipFill>
        <p:spPr>
          <a:xfrm>
            <a:off x="6096000" y="390524"/>
            <a:ext cx="5637276" cy="4114800"/>
          </a:xfr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4AFFC60-19C3-4901-93F7-7AAF4C09F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/>
          <a:lstStyle/>
          <a:p>
            <a:pPr rtl="0"/>
            <a:r>
              <a:rPr lang="fr-FR"/>
              <a:t>Sacha Belisle</a:t>
            </a:r>
          </a:p>
          <a:p>
            <a:pPr rtl="0"/>
            <a:r>
              <a:rPr lang="fr-FR"/>
              <a:t>206-555-0146</a:t>
            </a:r>
          </a:p>
          <a:p>
            <a:pPr rtl="0"/>
            <a:r>
              <a:rPr lang="fr-FR"/>
              <a:t>sacha@contoso.com</a:t>
            </a:r>
          </a:p>
          <a:p>
            <a:pPr rtl="0"/>
            <a:r>
              <a:rPr lang="fr-FR"/>
              <a:t>www.contoso.com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xmlns="" id="{FDC804E2-80CF-4E0D-9B64-83E149C4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xmlns="" id="{E458DEBB-751A-4BD3-9B01-ED88C97E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fr-FR"/>
              <a:t>Titre du pitch deck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xmlns="" id="{9003F562-A29C-45D7-86BC-706CBD6A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r-FR" smtClean="0"/>
              <a:pPr rtl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364939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53418929_TF66722518_Win32" id="{2DE13A5D-9A9F-4C90-83C6-8F354442FF2C}" vid="{4C2085DB-57EA-40F5-A695-E0D8621447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F12D6A-2BE8-4847-A724-6F141C79A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E6AE0A-D4B0-4A5B-9359-3C20E0AE6F6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{756CF2C9-0276-49F4-AEF1-C6D511E5E67C}tf66722518_win32</Template>
  <TotalTime>44</TotalTime>
  <Words>156</Words>
  <Application>Microsoft Office PowerPoint</Application>
  <PresentationFormat>Personnalisé</PresentationFormat>
  <Paragraphs>41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Un Weekend a Verona </vt:lpstr>
      <vt:lpstr>Il biglietto</vt:lpstr>
      <vt:lpstr>Un Albergo.</vt:lpstr>
      <vt:lpstr>Visitare Verona </vt:lpstr>
      <vt:lpstr>Merci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Weekend a Verona </dc:title>
  <dc:creator>arwen.yviquel</dc:creator>
  <cp:lastModifiedBy>blanchard</cp:lastModifiedBy>
  <cp:revision>2</cp:revision>
  <dcterms:created xsi:type="dcterms:W3CDTF">2023-02-03T09:49:11Z</dcterms:created>
  <dcterms:modified xsi:type="dcterms:W3CDTF">2023-02-03T11:10:43Z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