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556FD7-ECCD-2851-6DC1-DDFA18B07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D93EA90-5F2F-7FB9-F64B-3D8E635D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1B1CB4E-BCCB-7A97-3015-CAEBDB23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40ADD0-A589-6962-5C8E-E5C1E1F4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87A409E-C116-55B3-62CC-3D2A9466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352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01651F-4949-720D-2968-1BF168A1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4833DB0-B30B-A2E8-8DF9-FEB81EAC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4EA20D-DB4C-4B45-1F0E-A4115409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BE15A0-E6C2-874A-8F45-333376D5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7898D2-11DB-063B-3CEB-1753506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87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0909B18-5BDB-FA2B-E41E-C8BC70D96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637B5E9-B5F8-EE47-4F04-E80F0519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FC7AC5-2CDD-77D3-C5C6-D841B094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72D5B-4F47-BDA2-0F63-C43563F7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EFD286-3901-0474-75DA-7471F159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088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AD5FF5-053E-A367-74B1-F2D0C620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547434-7200-3C6F-A5FD-4BDEA0A8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8202F12-313E-7BA9-9C5B-B03460B0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675F7-D7D0-89D1-C6F0-C7EB60CC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B25C-3FEE-5BE8-493C-1E199547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5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85104D-2DB1-C7DA-EFE7-484314AC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50181F0-081C-1B7F-D8E2-BFCCAF44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4959287-32F7-ACC3-CD2A-D6307DC9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5CC77A3-9B8F-524D-971D-CB1E396D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9D60A4C-D9BA-5F05-E598-83EA785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113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017D9C-EADC-BD3B-4478-8AEF4A41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021D2C-73A0-61C9-2630-CBAACD21A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9916F44-1A8D-A9CC-EF4F-D1251C80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45D252-C216-7CCA-5127-D54CD259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6AB249A-5487-1737-444F-C4B43168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E3C14ED-4BB7-1E6B-9FE7-3B2F4405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002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2930FF-3F60-85C5-62FE-7117A65E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AC06F8A-CB5E-2F6C-D5C6-631FF402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317139E-D04D-699A-19DA-1A47E2F98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0CFC0C2-B33C-F529-8577-4F54ECA5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0120BC5-72A3-0956-F76C-95215E4E3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E09C8C5-E563-8342-764C-7C998BA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6A9FD20-AEF6-C7DD-BB5C-641B4089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6346090-7ABF-569E-F0A4-D27668E0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73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99C36F-A062-9D48-7D7D-C70722E4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A1A3CC1-3284-4239-F72D-D8ED3D6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34BF8B-0949-A615-3393-12789061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7F4CE9D-4E6B-7996-FB87-9FA60BD1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92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A35049-2284-238C-6DAB-0C6545A5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3A7F241-ED96-885A-4772-F50D4D17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991198F-277D-ECC6-7150-0C4F6FC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48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537F74-0253-30FD-8EA7-E936824A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7A5FE9D-3340-DA02-A6AF-F94FF078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7B279C9-41D5-B6DA-F885-A45AB9F66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77C0524-AF76-3E90-D5BF-373E56DD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7A98A83-55A2-5F5A-8999-8ED24BB1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2CBA67-F527-A8F5-7690-BB7A7D2D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010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974743-6909-A5F8-5350-BAB80EC6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756F4B4-2D28-A20D-C8D7-D15EC3878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8305B3-A05C-B279-FCC1-08FC636CC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19B48E9-3654-BEE1-1693-78BDE294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119536D-9998-9540-A52D-B25CF25E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A4BBE5-6151-CE0A-2C2A-85C89D1D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2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83BAC7E-AA44-7614-81B0-926FCE28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85DF89-EE7D-8AFE-1057-6E5E23B2B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EC6A18-E1AB-F47A-A4D4-A5D0BC20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C993-8526-409F-9A8B-637EF1C3274D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819ECC-69A9-349C-637F-E9EA42FB7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E00EB5-D432-2993-13B6-CC50632DE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4FA4-DBEE-4965-B968-FBB99C743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67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cité&#10;&#10;Description générée automatiquement">
            <a:extLst>
              <a:ext uri="{FF2B5EF4-FFF2-40B4-BE49-F238E27FC236}">
                <a16:creationId xmlns:a16="http://schemas.microsoft.com/office/drawing/2014/main" xmlns="" id="{7D7B64CC-410E-DD4B-1DBD-514D65DFC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10" b="8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A5952F-DC47-850D-2676-9EF14F0BD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r-FR" sz="4000"/>
              <a:t> viaggio a Verona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E34AC1E-A117-AB4C-2B06-2D0345BAF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r-FR" sz="2000"/>
              <a:t>Agenzia MatLou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7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5B8E430-5C6C-3D86-74E0-51069656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34" y="1810717"/>
            <a:ext cx="5294716" cy="14295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BED7F6-CCF2-4173-C482-8919795AB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0399" y="1812583"/>
            <a:ext cx="5076173" cy="1694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AC383CE-25F5-ED87-ABE3-A40A7DFDF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403" y="3244878"/>
            <a:ext cx="5014198" cy="524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9998BFC-86D3-7498-F754-16678C676964}"/>
              </a:ext>
            </a:extLst>
          </p:cNvPr>
          <p:cNvSpPr txBox="1"/>
          <p:nvPr/>
        </p:nvSpPr>
        <p:spPr>
          <a:xfrm>
            <a:off x="1232452" y="3639085"/>
            <a:ext cx="419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Partono</a:t>
            </a:r>
            <a:r>
              <a:rPr lang="fr-FR" dirty="0"/>
              <a:t> il </a:t>
            </a:r>
            <a:r>
              <a:rPr lang="fr-FR" dirty="0" err="1"/>
              <a:t>Venerdì</a:t>
            </a:r>
            <a:r>
              <a:rPr lang="fr-FR" dirty="0"/>
              <a:t>  3 </a:t>
            </a:r>
            <a:r>
              <a:rPr lang="fr-FR" dirty="0" err="1"/>
              <a:t>Febbraio</a:t>
            </a:r>
            <a:r>
              <a:rPr lang="fr-FR" dirty="0"/>
              <a:t> </a:t>
            </a:r>
            <a:r>
              <a:rPr lang="fr-FR" dirty="0" err="1"/>
              <a:t>partono</a:t>
            </a:r>
            <a:r>
              <a:rPr lang="fr-FR" dirty="0"/>
              <a:t> </a:t>
            </a:r>
            <a:r>
              <a:rPr lang="fr-FR" dirty="0" err="1"/>
              <a:t>alle</a:t>
            </a:r>
            <a:r>
              <a:rPr lang="fr-FR" dirty="0"/>
              <a:t> </a:t>
            </a:r>
            <a:r>
              <a:rPr lang="fr-FR" dirty="0" err="1"/>
              <a:t>tre</a:t>
            </a:r>
            <a:r>
              <a:rPr lang="fr-FR" dirty="0"/>
              <a:t> e </a:t>
            </a:r>
            <a:r>
              <a:rPr lang="fr-FR" dirty="0" err="1"/>
              <a:t>dodici</a:t>
            </a:r>
            <a:r>
              <a:rPr lang="fr-FR" dirty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omeriggio</a:t>
            </a:r>
            <a:r>
              <a:rPr lang="fr-FR" dirty="0" smtClean="0"/>
              <a:t> </a:t>
            </a:r>
            <a:r>
              <a:rPr lang="fr-FR" dirty="0"/>
              <a:t>da </a:t>
            </a:r>
            <a:r>
              <a:rPr lang="fr-FR" dirty="0" err="1"/>
              <a:t>Parigi</a:t>
            </a:r>
            <a:r>
              <a:rPr lang="fr-FR" dirty="0"/>
              <a:t> e </a:t>
            </a:r>
            <a:r>
              <a:rPr lang="fr-FR" dirty="0" err="1" smtClean="0"/>
              <a:t>arrivano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Verona</a:t>
            </a:r>
            <a:r>
              <a:rPr lang="fr-FR" dirty="0"/>
              <a:t> Porta </a:t>
            </a:r>
            <a:r>
              <a:rPr lang="fr-FR" dirty="0" err="1"/>
              <a:t>Nuova</a:t>
            </a:r>
            <a:r>
              <a:rPr lang="fr-FR" dirty="0"/>
              <a:t> </a:t>
            </a:r>
            <a:r>
              <a:rPr lang="fr-FR" dirty="0" smtClean="0"/>
              <a:t>a </a:t>
            </a:r>
            <a:r>
              <a:rPr lang="fr-FR" dirty="0" err="1"/>
              <a:t>mezzanotte</a:t>
            </a:r>
            <a:r>
              <a:rPr lang="fr-FR" dirty="0"/>
              <a:t> e </a:t>
            </a:r>
            <a:r>
              <a:rPr lang="fr-FR" dirty="0" err="1" smtClean="0"/>
              <a:t>diciassette</a:t>
            </a:r>
            <a:r>
              <a:rPr lang="fr-FR" dirty="0"/>
              <a:t>. Il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biglietto</a:t>
            </a:r>
            <a:r>
              <a:rPr lang="fr-FR" dirty="0" smtClean="0"/>
              <a:t> </a:t>
            </a:r>
            <a:r>
              <a:rPr lang="fr-FR" dirty="0"/>
              <a:t>è 173,50 euro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E057FC1-E637-3B3B-22F7-04709816E254}"/>
              </a:ext>
            </a:extLst>
          </p:cNvPr>
          <p:cNvSpPr txBox="1"/>
          <p:nvPr/>
        </p:nvSpPr>
        <p:spPr>
          <a:xfrm>
            <a:off x="6924262" y="3916084"/>
            <a:ext cx="4194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Partono</a:t>
            </a:r>
            <a:r>
              <a:rPr lang="fr-FR" dirty="0"/>
              <a:t> </a:t>
            </a:r>
            <a:r>
              <a:rPr lang="fr-FR" dirty="0" smtClean="0"/>
              <a:t>da </a:t>
            </a:r>
            <a:r>
              <a:rPr lang="fr-FR" dirty="0" err="1"/>
              <a:t>Verona</a:t>
            </a:r>
            <a:r>
              <a:rPr lang="fr-FR" dirty="0"/>
              <a:t> </a:t>
            </a:r>
            <a:r>
              <a:rPr lang="fr-FR" dirty="0" err="1" smtClean="0"/>
              <a:t>all’una</a:t>
            </a:r>
            <a:r>
              <a:rPr lang="fr-FR" dirty="0" smtClean="0"/>
              <a:t> </a:t>
            </a:r>
            <a:r>
              <a:rPr lang="fr-FR" dirty="0"/>
              <a:t>e </a:t>
            </a:r>
            <a:r>
              <a:rPr lang="fr-FR" dirty="0" err="1" smtClean="0"/>
              <a:t>quarantatré</a:t>
            </a:r>
            <a:r>
              <a:rPr lang="fr-FR" dirty="0" smtClean="0"/>
              <a:t>, </a:t>
            </a:r>
            <a:r>
              <a:rPr lang="fr-FR" dirty="0"/>
              <a:t>il </a:t>
            </a:r>
            <a:r>
              <a:rPr lang="fr-FR" dirty="0" err="1"/>
              <a:t>lunedi</a:t>
            </a:r>
            <a:r>
              <a:rPr lang="fr-FR" dirty="0"/>
              <a:t> </a:t>
            </a:r>
            <a:r>
              <a:rPr lang="fr-FR" dirty="0" err="1"/>
              <a:t>sei</a:t>
            </a:r>
            <a:r>
              <a:rPr lang="fr-FR" dirty="0"/>
              <a:t> </a:t>
            </a:r>
            <a:r>
              <a:rPr lang="fr-FR" dirty="0" err="1"/>
              <a:t>febbraio</a:t>
            </a:r>
            <a:r>
              <a:rPr lang="fr-FR" dirty="0"/>
              <a:t> e </a:t>
            </a:r>
            <a:r>
              <a:rPr lang="fr-FR" dirty="0" err="1" smtClean="0"/>
              <a:t>arrivano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Parigi</a:t>
            </a:r>
            <a:r>
              <a:rPr lang="fr-FR" dirty="0"/>
              <a:t> alla </a:t>
            </a:r>
            <a:r>
              <a:rPr lang="fr-FR" dirty="0" err="1"/>
              <a:t>undici</a:t>
            </a:r>
            <a:r>
              <a:rPr lang="fr-FR" dirty="0"/>
              <a:t> e </a:t>
            </a:r>
            <a:r>
              <a:rPr lang="fr-FR" dirty="0" err="1"/>
              <a:t>trentanove</a:t>
            </a:r>
            <a:r>
              <a:rPr lang="fr-FR" dirty="0"/>
              <a:t> di sera. . Il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bigletto</a:t>
            </a:r>
            <a:r>
              <a:rPr lang="fr-FR" dirty="0" smtClean="0"/>
              <a:t> </a:t>
            </a:r>
            <a:r>
              <a:rPr lang="fr-FR" dirty="0"/>
              <a:t>è 173,50 euro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A6D2BB4-CDCC-A692-C511-3CA71579D620}"/>
              </a:ext>
            </a:extLst>
          </p:cNvPr>
          <p:cNvSpPr txBox="1"/>
          <p:nvPr/>
        </p:nvSpPr>
        <p:spPr>
          <a:xfrm>
            <a:off x="4197625" y="5059801"/>
            <a:ext cx="4194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Abbiamo</a:t>
            </a:r>
            <a:r>
              <a:rPr lang="fr-FR" dirty="0"/>
              <a:t> </a:t>
            </a:r>
            <a:r>
              <a:rPr lang="fr-FR" dirty="0" err="1" smtClean="0"/>
              <a:t>scelto</a:t>
            </a:r>
            <a:r>
              <a:rPr lang="fr-FR" dirty="0" smtClean="0"/>
              <a:t>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treno</a:t>
            </a:r>
            <a:r>
              <a:rPr lang="fr-FR" dirty="0"/>
              <a:t> perché la </a:t>
            </a:r>
            <a:r>
              <a:rPr lang="fr-FR" dirty="0" err="1" smtClean="0"/>
              <a:t>compagnia</a:t>
            </a:r>
            <a:r>
              <a:rPr lang="fr-FR" dirty="0" smtClean="0"/>
              <a:t> </a:t>
            </a:r>
            <a:r>
              <a:rPr lang="fr-FR" dirty="0"/>
              <a:t>è molto bene e molto </a:t>
            </a:r>
            <a:r>
              <a:rPr lang="fr-FR" dirty="0" err="1"/>
              <a:t>conoscuita</a:t>
            </a:r>
            <a:r>
              <a:rPr lang="fr-FR" dirty="0"/>
              <a:t>. E </a:t>
            </a:r>
            <a:r>
              <a:rPr lang="fr-FR" dirty="0" err="1"/>
              <a:t>prendiamo</a:t>
            </a:r>
            <a:r>
              <a:rPr lang="fr-FR" dirty="0"/>
              <a:t>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treno</a:t>
            </a:r>
            <a:r>
              <a:rPr lang="fr-FR" dirty="0"/>
              <a:t> perché il </a:t>
            </a:r>
            <a:r>
              <a:rPr lang="fr-FR" dirty="0" err="1"/>
              <a:t>prezzo</a:t>
            </a:r>
            <a:r>
              <a:rPr lang="fr-FR" dirty="0"/>
              <a:t> è </a:t>
            </a:r>
            <a:r>
              <a:rPr lang="fr-FR" dirty="0" err="1" smtClean="0"/>
              <a:t>conieniente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245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AC3A093-9AB6-0F51-DA71-82417488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13" y="815400"/>
            <a:ext cx="7704483" cy="50221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09A588A-690D-3B22-3C1A-FE5A235CF391}"/>
              </a:ext>
            </a:extLst>
          </p:cNvPr>
          <p:cNvSpPr txBox="1"/>
          <p:nvPr/>
        </p:nvSpPr>
        <p:spPr>
          <a:xfrm>
            <a:off x="8418442" y="2228671"/>
            <a:ext cx="3044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Abbiamo</a:t>
            </a:r>
            <a:r>
              <a:rPr lang="fr-FR" dirty="0"/>
              <a:t> </a:t>
            </a:r>
            <a:r>
              <a:rPr lang="fr-FR" dirty="0" err="1" smtClean="0"/>
              <a:t>scelto</a:t>
            </a:r>
            <a:r>
              <a:rPr lang="fr-FR" dirty="0" smtClean="0"/>
              <a:t>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hotel</a:t>
            </a:r>
            <a:r>
              <a:rPr lang="fr-FR" dirty="0"/>
              <a:t> perché la </a:t>
            </a:r>
            <a:r>
              <a:rPr lang="fr-FR" dirty="0" err="1"/>
              <a:t>notte</a:t>
            </a:r>
            <a:r>
              <a:rPr lang="fr-FR" dirty="0"/>
              <a:t> non è molto </a:t>
            </a:r>
            <a:r>
              <a:rPr lang="fr-FR" dirty="0" err="1" smtClean="0"/>
              <a:t>cara</a:t>
            </a:r>
            <a:r>
              <a:rPr lang="fr-FR" dirty="0" smtClean="0"/>
              <a:t>. E’ </a:t>
            </a:r>
            <a:r>
              <a:rPr lang="fr-FR" dirty="0"/>
              <a:t>solo 87 euro la </a:t>
            </a:r>
            <a:r>
              <a:rPr lang="fr-FR" dirty="0" err="1"/>
              <a:t>notte</a:t>
            </a:r>
            <a:r>
              <a:rPr lang="fr-FR" dirty="0"/>
              <a:t>. Il </a:t>
            </a:r>
            <a:r>
              <a:rPr lang="fr-FR" dirty="0" err="1"/>
              <a:t>centro</a:t>
            </a:r>
            <a:r>
              <a:rPr lang="fr-FR" dirty="0"/>
              <a:t> è </a:t>
            </a:r>
            <a:r>
              <a:rPr lang="fr-FR" dirty="0" err="1"/>
              <a:t>vicino</a:t>
            </a:r>
            <a:r>
              <a:rPr lang="fr-FR" dirty="0"/>
              <a:t> all’ </a:t>
            </a:r>
            <a:r>
              <a:rPr lang="fr-FR" dirty="0" err="1"/>
              <a:t>albergo</a:t>
            </a:r>
            <a:r>
              <a:rPr lang="fr-FR" dirty="0"/>
              <a:t>. </a:t>
            </a:r>
            <a:r>
              <a:rPr lang="fr-FR" dirty="0" smtClean="0"/>
              <a:t>E’ </a:t>
            </a:r>
            <a:r>
              <a:rPr lang="fr-FR" dirty="0"/>
              <a:t>a 1,1 km a </a:t>
            </a:r>
            <a:r>
              <a:rPr lang="fr-FR" dirty="0" err="1"/>
              <a:t>piedi</a:t>
            </a:r>
            <a:r>
              <a:rPr lang="fr-FR" dirty="0"/>
              <a:t>. E </a:t>
            </a:r>
            <a:r>
              <a:rPr lang="fr-FR" dirty="0" err="1"/>
              <a:t>abbiamo</a:t>
            </a:r>
            <a:r>
              <a:rPr lang="fr-FR" dirty="0"/>
              <a:t>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hotel</a:t>
            </a:r>
            <a:r>
              <a:rPr lang="fr-FR" dirty="0"/>
              <a:t> perché la </a:t>
            </a:r>
            <a:r>
              <a:rPr lang="fr-FR" dirty="0" err="1"/>
              <a:t>colazione</a:t>
            </a:r>
            <a:r>
              <a:rPr lang="fr-FR" dirty="0"/>
              <a:t> è </a:t>
            </a:r>
            <a:r>
              <a:rPr lang="fr-FR" dirty="0" err="1" smtClean="0"/>
              <a:t>compresa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2631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4B64012-342F-186B-AE99-8C05B9D66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08" y="617573"/>
            <a:ext cx="4427954" cy="19604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A558580-C116-DCD4-22BA-85CB5F63A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09" y="4313202"/>
            <a:ext cx="3129522" cy="20677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BA7D1F7-6535-CCE9-C2B1-423F91EE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3996" y="4141459"/>
            <a:ext cx="3402906" cy="2258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300EFDB-7327-3C66-C977-D1C36FDAD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844" y="543952"/>
            <a:ext cx="3285235" cy="217258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1AB087B-7D77-3C2C-2A6B-3E883F75CB50}"/>
              </a:ext>
            </a:extLst>
          </p:cNvPr>
          <p:cNvSpPr txBox="1"/>
          <p:nvPr/>
        </p:nvSpPr>
        <p:spPr>
          <a:xfrm>
            <a:off x="3689555" y="2848864"/>
            <a:ext cx="4601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 </a:t>
            </a:r>
            <a:r>
              <a:rPr lang="fr-FR" dirty="0" smtClean="0"/>
              <a:t>il</a:t>
            </a:r>
            <a:r>
              <a:rPr lang="fr-FR" dirty="0" smtClean="0"/>
              <a:t> primo giorno, </a:t>
            </a:r>
            <a:r>
              <a:rPr lang="fr-FR" dirty="0"/>
              <a:t>il Sabato, </a:t>
            </a:r>
            <a:r>
              <a:rPr lang="fr-FR" dirty="0" err="1" smtClean="0"/>
              <a:t>visitano</a:t>
            </a:r>
            <a:r>
              <a:rPr lang="fr-FR" dirty="0" smtClean="0"/>
              <a:t> </a:t>
            </a:r>
            <a:r>
              <a:rPr lang="fr-FR" dirty="0"/>
              <a:t>la casa di </a:t>
            </a:r>
            <a:r>
              <a:rPr lang="fr-FR" dirty="0" err="1" smtClean="0"/>
              <a:t>Giulietta</a:t>
            </a:r>
            <a:r>
              <a:rPr lang="fr-FR" dirty="0"/>
              <a:t>, è </a:t>
            </a:r>
            <a:r>
              <a:rPr lang="fr-FR" dirty="0" err="1"/>
              <a:t>magnifica</a:t>
            </a:r>
            <a:r>
              <a:rPr lang="fr-FR" dirty="0"/>
              <a:t>. A </a:t>
            </a:r>
            <a:r>
              <a:rPr lang="fr-FR" dirty="0" err="1"/>
              <a:t>mezzogiorno</a:t>
            </a:r>
            <a:r>
              <a:rPr lang="fr-FR" dirty="0"/>
              <a:t> </a:t>
            </a:r>
            <a:r>
              <a:rPr lang="fr-FR" dirty="0" err="1" smtClean="0"/>
              <a:t>mangiano</a:t>
            </a:r>
            <a:r>
              <a:rPr lang="fr-FR" dirty="0" smtClean="0"/>
              <a:t> al </a:t>
            </a:r>
            <a:r>
              <a:rPr lang="fr-FR" dirty="0" err="1" smtClean="0"/>
              <a:t>ristorante</a:t>
            </a:r>
            <a:r>
              <a:rPr lang="fr-FR" dirty="0" smtClean="0"/>
              <a:t> </a:t>
            </a:r>
            <a:r>
              <a:rPr lang="fr-FR" dirty="0"/>
              <a:t>di Mare Nostro. Il </a:t>
            </a:r>
            <a:r>
              <a:rPr lang="fr-FR" dirty="0" err="1"/>
              <a:t>pomeriggio</a:t>
            </a:r>
            <a:r>
              <a:rPr lang="fr-FR" dirty="0"/>
              <a:t> </a:t>
            </a:r>
            <a:r>
              <a:rPr lang="fr-FR" dirty="0" err="1" smtClean="0"/>
              <a:t>visitano</a:t>
            </a:r>
            <a:r>
              <a:rPr lang="fr-FR" dirty="0" smtClean="0"/>
              <a:t> </a:t>
            </a:r>
            <a:r>
              <a:rPr lang="fr-FR" dirty="0"/>
              <a:t>il </a:t>
            </a:r>
            <a:r>
              <a:rPr lang="fr-FR" dirty="0" err="1" smtClean="0"/>
              <a:t>museo</a:t>
            </a:r>
            <a:r>
              <a:rPr lang="fr-FR" dirty="0" smtClean="0"/>
              <a:t> </a:t>
            </a:r>
            <a:r>
              <a:rPr lang="fr-FR" dirty="0" err="1"/>
              <a:t>archeologico</a:t>
            </a:r>
            <a:r>
              <a:rPr lang="fr-FR" dirty="0"/>
              <a:t> </a:t>
            </a:r>
            <a:r>
              <a:rPr lang="fr-FR" dirty="0" err="1"/>
              <a:t>Animali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Mondo</a:t>
            </a:r>
            <a:r>
              <a:rPr lang="fr-FR" dirty="0"/>
              <a:t> </a:t>
            </a:r>
            <a:r>
              <a:rPr lang="fr-FR" dirty="0" err="1"/>
              <a:t>Antico</a:t>
            </a:r>
            <a:r>
              <a:rPr lang="fr-FR" dirty="0"/>
              <a:t>. La sera </a:t>
            </a:r>
            <a:r>
              <a:rPr lang="fr-FR" dirty="0" err="1" smtClean="0"/>
              <a:t>tornano</a:t>
            </a:r>
            <a:r>
              <a:rPr lang="fr-FR" dirty="0" smtClean="0"/>
              <a:t> </a:t>
            </a:r>
            <a:r>
              <a:rPr lang="fr-FR" dirty="0" err="1"/>
              <a:t>all’albergo</a:t>
            </a:r>
            <a:r>
              <a:rPr lang="fr-FR" dirty="0"/>
              <a:t>. </a:t>
            </a:r>
            <a:r>
              <a:rPr lang="fr-FR" dirty="0" smtClean="0"/>
              <a:t>La </a:t>
            </a:r>
            <a:r>
              <a:rPr lang="fr-FR" dirty="0" err="1"/>
              <a:t>mattina</a:t>
            </a:r>
            <a:r>
              <a:rPr lang="fr-FR" dirty="0"/>
              <a:t> </a:t>
            </a:r>
            <a:r>
              <a:rPr lang="fr-FR" dirty="0" err="1" smtClean="0"/>
              <a:t>seguente</a:t>
            </a:r>
            <a:r>
              <a:rPr lang="fr-FR" dirty="0" smtClean="0"/>
              <a:t> </a:t>
            </a:r>
            <a:r>
              <a:rPr lang="fr-FR" dirty="0" err="1" smtClean="0"/>
              <a:t>visitano</a:t>
            </a:r>
            <a:r>
              <a:rPr lang="fr-FR" dirty="0" smtClean="0"/>
              <a:t> </a:t>
            </a:r>
            <a:r>
              <a:rPr lang="fr-FR" dirty="0" err="1"/>
              <a:t>giardini</a:t>
            </a:r>
            <a:r>
              <a:rPr lang="fr-FR" dirty="0"/>
              <a:t> con statue </a:t>
            </a:r>
            <a:r>
              <a:rPr lang="fr-FR" dirty="0" err="1"/>
              <a:t>antiche</a:t>
            </a:r>
            <a:r>
              <a:rPr lang="fr-FR" dirty="0"/>
              <a:t>. La </a:t>
            </a:r>
            <a:r>
              <a:rPr lang="fr-FR" dirty="0" err="1" smtClean="0"/>
              <a:t>pomeriggio</a:t>
            </a:r>
            <a:r>
              <a:rPr lang="fr-FR" dirty="0" smtClean="0"/>
              <a:t> </a:t>
            </a:r>
            <a:r>
              <a:rPr lang="fr-FR" dirty="0" err="1" smtClean="0"/>
              <a:t>vanno</a:t>
            </a:r>
            <a:r>
              <a:rPr lang="fr-FR" dirty="0" smtClean="0"/>
              <a:t> in </a:t>
            </a:r>
            <a:r>
              <a:rPr lang="fr-FR" dirty="0"/>
              <a:t>piazza Bra per </a:t>
            </a:r>
            <a:r>
              <a:rPr lang="fr-FR" dirty="0" err="1" smtClean="0"/>
              <a:t>mangioare</a:t>
            </a:r>
            <a:r>
              <a:rPr lang="fr-FR" dirty="0" smtClean="0"/>
              <a:t> </a:t>
            </a:r>
            <a:r>
              <a:rPr lang="fr-FR" dirty="0" err="1"/>
              <a:t>perchè</a:t>
            </a:r>
            <a:r>
              <a:rPr lang="fr-FR" dirty="0"/>
              <a:t> ci sono </a:t>
            </a:r>
            <a:r>
              <a:rPr lang="fr-FR" dirty="0" err="1"/>
              <a:t>molti</a:t>
            </a:r>
            <a:r>
              <a:rPr lang="fr-FR" dirty="0"/>
              <a:t> </a:t>
            </a:r>
            <a:r>
              <a:rPr lang="fr-FR" dirty="0" err="1" smtClean="0"/>
              <a:t>ristoranti</a:t>
            </a:r>
            <a:r>
              <a:rPr lang="fr-FR" dirty="0"/>
              <a:t>. Alla fine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 smtClean="0"/>
              <a:t>giornata</a:t>
            </a:r>
            <a:r>
              <a:rPr lang="fr-FR" dirty="0" smtClean="0"/>
              <a:t> </a:t>
            </a:r>
            <a:r>
              <a:rPr lang="fr-FR" dirty="0" err="1" smtClean="0"/>
              <a:t>visitano</a:t>
            </a:r>
            <a:r>
              <a:rPr lang="fr-FR" dirty="0" smtClean="0"/>
              <a:t> </a:t>
            </a:r>
            <a:r>
              <a:rPr lang="fr-FR" dirty="0"/>
              <a:t>la piazza </a:t>
            </a:r>
            <a:r>
              <a:rPr lang="fr-FR" dirty="0" err="1"/>
              <a:t>Erbe</a:t>
            </a:r>
            <a:r>
              <a:rPr lang="fr-FR" dirty="0"/>
              <a:t> con le sue </a:t>
            </a:r>
            <a:r>
              <a:rPr lang="fr-FR" dirty="0" err="1" smtClean="0"/>
              <a:t>fontane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0555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216</Words>
  <Application>Microsoft Office PowerPoint</Application>
  <PresentationFormat>Personnalisé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 viaggio a Verona</vt:lpstr>
      <vt:lpstr>Diapositive 2</vt:lpstr>
      <vt:lpstr>Diapositive 3</vt:lpstr>
      <vt:lpstr>Diapositive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viaggio a Verona</dc:title>
  <dc:creator>lilou.fequant</dc:creator>
  <cp:lastModifiedBy>blanchard</cp:lastModifiedBy>
  <cp:revision>3</cp:revision>
  <dcterms:created xsi:type="dcterms:W3CDTF">2023-02-03T10:03:19Z</dcterms:created>
  <dcterms:modified xsi:type="dcterms:W3CDTF">2023-02-03T11:05:51Z</dcterms:modified>
</cp:coreProperties>
</file>